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docx" ContentType="application/vnd.openxmlformats-officedocument.wordprocessingml.document"/>
  <Default Extension="wdp" ContentType="image/vnd.ms-photo"/>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0"/>
  </p:notesMasterIdLst>
  <p:sldIdLst>
    <p:sldId id="264" r:id="rId5"/>
    <p:sldId id="873" r:id="rId6"/>
    <p:sldId id="906" r:id="rId7"/>
    <p:sldId id="907" r:id="rId8"/>
    <p:sldId id="908" r:id="rId9"/>
    <p:sldId id="912" r:id="rId10"/>
    <p:sldId id="909" r:id="rId11"/>
    <p:sldId id="911" r:id="rId12"/>
    <p:sldId id="910" r:id="rId13"/>
    <p:sldId id="917" r:id="rId14"/>
    <p:sldId id="914" r:id="rId15"/>
    <p:sldId id="918" r:id="rId16"/>
    <p:sldId id="919" r:id="rId17"/>
    <p:sldId id="915" r:id="rId18"/>
    <p:sldId id="916" r:id="rId19"/>
  </p:sldIdLst>
  <p:sldSz cx="9144000" cy="6858000" type="screen4x3"/>
  <p:notesSz cx="6797675" cy="9928225"/>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ox, Paul" initials="CP" lastIdx="12" clrIdx="0">
    <p:extLst>
      <p:ext uri="{19B8F6BF-5375-455C-9EA6-DF929625EA0E}">
        <p15:presenceInfo xmlns:p15="http://schemas.microsoft.com/office/powerpoint/2012/main" userId="S-1-5-21-2002062289-2020709010-4147574693-31431" providerId="AD"/>
      </p:ext>
    </p:extLst>
  </p:cmAuthor>
  <p:cmAuthor id="2" name="Phil Copple" initials="PC" lastIdx="1" clrIdx="1">
    <p:extLst>
      <p:ext uri="{19B8F6BF-5375-455C-9EA6-DF929625EA0E}">
        <p15:presenceInfo xmlns:p15="http://schemas.microsoft.com/office/powerpoint/2012/main" userId="S::phil.copple1@service.justice.gov.uk::3bf03d17-865f-48c3-955a-5c3c532663e5" providerId="AD"/>
      </p:ext>
    </p:extLst>
  </p:cmAuthor>
  <p:cmAuthor id="3" name="Wilson, Matthew" initials="WM" lastIdx="4" clrIdx="2">
    <p:extLst>
      <p:ext uri="{19B8F6BF-5375-455C-9EA6-DF929625EA0E}">
        <p15:presenceInfo xmlns:p15="http://schemas.microsoft.com/office/powerpoint/2012/main" userId="S-1-5-21-2002062289-2020709010-4147574693-52579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75B6"/>
    <a:srgbClr val="56B5AC"/>
    <a:srgbClr val="D2DEEF"/>
    <a:srgbClr val="1D619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103" autoAdjust="0"/>
    <p:restoredTop sz="91755" autoAdjust="0"/>
  </p:normalViewPr>
  <p:slideViewPr>
    <p:cSldViewPr snapToGrid="0">
      <p:cViewPr varScale="1">
        <p:scale>
          <a:sx n="77" d="100"/>
          <a:sy n="77" d="100"/>
        </p:scale>
        <p:origin x="77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600AF83-FCF0-4C07-9101-7FC5A5CA1721}"/>
              </a:ext>
            </a:extLst>
          </p:cNvPr>
          <p:cNvSpPr>
            <a:spLocks noGrp="1"/>
          </p:cNvSpPr>
          <p:nvPr>
            <p:ph type="hdr" sz="quarter"/>
          </p:nvPr>
        </p:nvSpPr>
        <p:spPr>
          <a:xfrm>
            <a:off x="0" y="0"/>
            <a:ext cx="2945660" cy="498135"/>
          </a:xfrm>
          <a:prstGeom prst="rect">
            <a:avLst/>
          </a:prstGeom>
        </p:spPr>
        <p:txBody>
          <a:bodyPr vert="horz" lIns="91285" tIns="45642" rIns="91285" bIns="45642" rtlCol="0"/>
          <a:lstStyle>
            <a:lvl1pPr algn="l" eaLnBrk="1" fontAlgn="auto" hangingPunct="1">
              <a:spcBef>
                <a:spcPts val="0"/>
              </a:spcBef>
              <a:spcAft>
                <a:spcPts val="0"/>
              </a:spcAft>
              <a:defRPr sz="1200">
                <a:latin typeface="+mn-lt"/>
              </a:defRPr>
            </a:lvl1pPr>
          </a:lstStyle>
          <a:p>
            <a:pPr>
              <a:defRPr/>
            </a:pPr>
            <a:endParaRPr lang="en-GB" dirty="0"/>
          </a:p>
        </p:txBody>
      </p:sp>
      <p:sp>
        <p:nvSpPr>
          <p:cNvPr id="3" name="Date Placeholder 2">
            <a:extLst>
              <a:ext uri="{FF2B5EF4-FFF2-40B4-BE49-F238E27FC236}">
                <a16:creationId xmlns:a16="http://schemas.microsoft.com/office/drawing/2014/main" id="{1B723C62-D254-47CF-8E03-0CD6CE643845}"/>
              </a:ext>
            </a:extLst>
          </p:cNvPr>
          <p:cNvSpPr>
            <a:spLocks noGrp="1"/>
          </p:cNvSpPr>
          <p:nvPr>
            <p:ph type="dt" idx="1"/>
          </p:nvPr>
        </p:nvSpPr>
        <p:spPr>
          <a:xfrm>
            <a:off x="3850443" y="0"/>
            <a:ext cx="2945660" cy="498135"/>
          </a:xfrm>
          <a:prstGeom prst="rect">
            <a:avLst/>
          </a:prstGeom>
        </p:spPr>
        <p:txBody>
          <a:bodyPr vert="horz" lIns="91285" tIns="45642" rIns="91285" bIns="45642" rtlCol="0"/>
          <a:lstStyle>
            <a:lvl1pPr algn="r" eaLnBrk="1" fontAlgn="auto" hangingPunct="1">
              <a:spcBef>
                <a:spcPts val="0"/>
              </a:spcBef>
              <a:spcAft>
                <a:spcPts val="0"/>
              </a:spcAft>
              <a:defRPr sz="1200">
                <a:latin typeface="+mn-lt"/>
              </a:defRPr>
            </a:lvl1pPr>
          </a:lstStyle>
          <a:p>
            <a:pPr>
              <a:defRPr/>
            </a:pPr>
            <a:fld id="{9D0E3750-8067-4621-B914-631B0784C030}" type="datetimeFigureOut">
              <a:rPr lang="en-GB"/>
              <a:pPr>
                <a:defRPr/>
              </a:pPr>
              <a:t>21/04/2020</a:t>
            </a:fld>
            <a:endParaRPr lang="en-GB" dirty="0"/>
          </a:p>
        </p:txBody>
      </p:sp>
      <p:sp>
        <p:nvSpPr>
          <p:cNvPr id="4" name="Slide Image Placeholder 3">
            <a:extLst>
              <a:ext uri="{FF2B5EF4-FFF2-40B4-BE49-F238E27FC236}">
                <a16:creationId xmlns:a16="http://schemas.microsoft.com/office/drawing/2014/main" id="{CF7C23F6-37A0-4F52-B7F2-3D94794B3CB5}"/>
              </a:ext>
            </a:extLst>
          </p:cNvPr>
          <p:cNvSpPr>
            <a:spLocks noGrp="1" noRot="1" noChangeAspect="1"/>
          </p:cNvSpPr>
          <p:nvPr>
            <p:ph type="sldImg" idx="2"/>
          </p:nvPr>
        </p:nvSpPr>
        <p:spPr>
          <a:xfrm>
            <a:off x="1165225" y="1241425"/>
            <a:ext cx="4467225" cy="3351213"/>
          </a:xfrm>
          <a:prstGeom prst="rect">
            <a:avLst/>
          </a:prstGeom>
          <a:noFill/>
          <a:ln w="12700">
            <a:solidFill>
              <a:prstClr val="black"/>
            </a:solidFill>
          </a:ln>
        </p:spPr>
        <p:txBody>
          <a:bodyPr vert="horz" lIns="91285" tIns="45642" rIns="91285" bIns="45642" rtlCol="0" anchor="ctr"/>
          <a:lstStyle/>
          <a:p>
            <a:pPr lvl="0"/>
            <a:endParaRPr lang="en-GB" noProof="0" dirty="0"/>
          </a:p>
        </p:txBody>
      </p:sp>
      <p:sp>
        <p:nvSpPr>
          <p:cNvPr id="5" name="Notes Placeholder 4">
            <a:extLst>
              <a:ext uri="{FF2B5EF4-FFF2-40B4-BE49-F238E27FC236}">
                <a16:creationId xmlns:a16="http://schemas.microsoft.com/office/drawing/2014/main" id="{064BC196-6FCE-4C14-983B-7AB19ABEE397}"/>
              </a:ext>
            </a:extLst>
          </p:cNvPr>
          <p:cNvSpPr>
            <a:spLocks noGrp="1"/>
          </p:cNvSpPr>
          <p:nvPr>
            <p:ph type="body" sz="quarter" idx="3"/>
          </p:nvPr>
        </p:nvSpPr>
        <p:spPr>
          <a:xfrm>
            <a:off x="679768" y="4777959"/>
            <a:ext cx="5438140" cy="3909238"/>
          </a:xfrm>
          <a:prstGeom prst="rect">
            <a:avLst/>
          </a:prstGeom>
        </p:spPr>
        <p:txBody>
          <a:bodyPr vert="horz" lIns="91285" tIns="45642" rIns="91285" bIns="45642"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id="{365FFDAD-E184-4E2A-B1C3-94A6FC64BCFF}"/>
              </a:ext>
            </a:extLst>
          </p:cNvPr>
          <p:cNvSpPr>
            <a:spLocks noGrp="1"/>
          </p:cNvSpPr>
          <p:nvPr>
            <p:ph type="ftr" sz="quarter" idx="4"/>
          </p:nvPr>
        </p:nvSpPr>
        <p:spPr>
          <a:xfrm>
            <a:off x="0" y="9430091"/>
            <a:ext cx="2945660" cy="498134"/>
          </a:xfrm>
          <a:prstGeom prst="rect">
            <a:avLst/>
          </a:prstGeom>
        </p:spPr>
        <p:txBody>
          <a:bodyPr vert="horz" lIns="91285" tIns="45642" rIns="91285" bIns="45642" rtlCol="0" anchor="b"/>
          <a:lstStyle>
            <a:lvl1pPr algn="l" eaLnBrk="1" fontAlgn="auto" hangingPunct="1">
              <a:spcBef>
                <a:spcPts val="0"/>
              </a:spcBef>
              <a:spcAft>
                <a:spcPts val="0"/>
              </a:spcAft>
              <a:defRPr sz="1200">
                <a:latin typeface="+mn-lt"/>
              </a:defRPr>
            </a:lvl1pPr>
          </a:lstStyle>
          <a:p>
            <a:pPr>
              <a:defRPr/>
            </a:pPr>
            <a:endParaRPr lang="en-GB" dirty="0"/>
          </a:p>
        </p:txBody>
      </p:sp>
      <p:sp>
        <p:nvSpPr>
          <p:cNvPr id="7" name="Slide Number Placeholder 6">
            <a:extLst>
              <a:ext uri="{FF2B5EF4-FFF2-40B4-BE49-F238E27FC236}">
                <a16:creationId xmlns:a16="http://schemas.microsoft.com/office/drawing/2014/main" id="{6168F0DC-C0AE-46BA-A3EE-C8DA4FF19C60}"/>
              </a:ext>
            </a:extLst>
          </p:cNvPr>
          <p:cNvSpPr>
            <a:spLocks noGrp="1"/>
          </p:cNvSpPr>
          <p:nvPr>
            <p:ph type="sldNum" sz="quarter" idx="5"/>
          </p:nvPr>
        </p:nvSpPr>
        <p:spPr>
          <a:xfrm>
            <a:off x="3850443" y="9430091"/>
            <a:ext cx="2945660" cy="498134"/>
          </a:xfrm>
          <a:prstGeom prst="rect">
            <a:avLst/>
          </a:prstGeom>
        </p:spPr>
        <p:txBody>
          <a:bodyPr vert="horz" lIns="91285" tIns="45642" rIns="91285" bIns="45642" rtlCol="0" anchor="b"/>
          <a:lstStyle>
            <a:lvl1pPr algn="r" eaLnBrk="1" fontAlgn="auto" hangingPunct="1">
              <a:spcBef>
                <a:spcPts val="0"/>
              </a:spcBef>
              <a:spcAft>
                <a:spcPts val="0"/>
              </a:spcAft>
              <a:defRPr sz="1200">
                <a:latin typeface="+mn-lt"/>
              </a:defRPr>
            </a:lvl1pPr>
          </a:lstStyle>
          <a:p>
            <a:pPr>
              <a:defRPr/>
            </a:pPr>
            <a:fld id="{E3990650-E771-426B-BCAF-2A77B1523ADC}" type="slidenum">
              <a:rPr lang="en-GB"/>
              <a:pPr>
                <a:defRPr/>
              </a:pPr>
              <a:t>‹#›</a:t>
            </a:fld>
            <a:endParaRPr lang="en-GB" dirty="0"/>
          </a:p>
        </p:txBody>
      </p:sp>
    </p:spTree>
    <p:extLst>
      <p:ext uri="{BB962C8B-B14F-4D97-AF65-F5344CB8AC3E}">
        <p14:creationId xmlns:p14="http://schemas.microsoft.com/office/powerpoint/2010/main" val="210281386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a:extLst>
              <a:ext uri="{FF2B5EF4-FFF2-40B4-BE49-F238E27FC236}">
                <a16:creationId xmlns:a16="http://schemas.microsoft.com/office/drawing/2014/main" id="{E46AE018-8CBC-454A-B8AA-9BF65EC8434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a:extLst>
              <a:ext uri="{FF2B5EF4-FFF2-40B4-BE49-F238E27FC236}">
                <a16:creationId xmlns:a16="http://schemas.microsoft.com/office/drawing/2014/main" id="{8184C27A-403B-4825-8C29-238E4391A21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a:p>
        </p:txBody>
      </p:sp>
      <p:sp>
        <p:nvSpPr>
          <p:cNvPr id="4" name="Footer Placeholder 3">
            <a:extLst>
              <a:ext uri="{FF2B5EF4-FFF2-40B4-BE49-F238E27FC236}">
                <a16:creationId xmlns:a16="http://schemas.microsoft.com/office/drawing/2014/main" id="{A0E31D3B-7A3E-4259-83EC-D3F8DDA3AF53}"/>
              </a:ext>
            </a:extLst>
          </p:cNvPr>
          <p:cNvSpPr>
            <a:spLocks noGrp="1"/>
          </p:cNvSpPr>
          <p:nvPr>
            <p:ph type="ftr" sz="quarter" idx="4"/>
          </p:nvPr>
        </p:nvSpPr>
        <p:spPr/>
        <p:txBody>
          <a:bodyPr/>
          <a:lstStyle/>
          <a:p>
            <a:pPr>
              <a:defRPr/>
            </a:pPr>
            <a:endParaRPr lang="en-US" dirty="0"/>
          </a:p>
        </p:txBody>
      </p:sp>
      <p:sp>
        <p:nvSpPr>
          <p:cNvPr id="5" name="Slide Number Placeholder 4">
            <a:extLst>
              <a:ext uri="{FF2B5EF4-FFF2-40B4-BE49-F238E27FC236}">
                <a16:creationId xmlns:a16="http://schemas.microsoft.com/office/drawing/2014/main" id="{5D319998-FEB7-44AD-A556-3F7F850A5F24}"/>
              </a:ext>
            </a:extLst>
          </p:cNvPr>
          <p:cNvSpPr>
            <a:spLocks noGrp="1"/>
          </p:cNvSpPr>
          <p:nvPr>
            <p:ph type="sldNum" sz="quarter" idx="5"/>
          </p:nvPr>
        </p:nvSpPr>
        <p:spPr/>
        <p:txBody>
          <a:bodyPr/>
          <a:lstStyle/>
          <a:p>
            <a:pPr>
              <a:defRPr/>
            </a:pPr>
            <a:fld id="{30BC357D-E16E-4559-89D5-B2A3F138423F}" type="slidenum">
              <a:rPr lang="en-US" smtClean="0"/>
              <a:pPr>
                <a:defRPr/>
              </a:pPr>
              <a:t>1</a:t>
            </a:fld>
            <a:endParaRPr lang="en-US" dirty="0"/>
          </a:p>
        </p:txBody>
      </p:sp>
    </p:spTree>
    <p:extLst>
      <p:ext uri="{BB962C8B-B14F-4D97-AF65-F5344CB8AC3E}">
        <p14:creationId xmlns:p14="http://schemas.microsoft.com/office/powerpoint/2010/main" val="23262110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no picture">
    <p:spTree>
      <p:nvGrpSpPr>
        <p:cNvPr id="1" name=""/>
        <p:cNvGrpSpPr/>
        <p:nvPr/>
      </p:nvGrpSpPr>
      <p:grpSpPr>
        <a:xfrm>
          <a:off x="0" y="0"/>
          <a:ext cx="0" cy="0"/>
          <a:chOff x="0" y="0"/>
          <a:chExt cx="0" cy="0"/>
        </a:xfrm>
      </p:grpSpPr>
      <p:pic>
        <p:nvPicPr>
          <p:cNvPr id="5" name="Picture 3">
            <a:extLst>
              <a:ext uri="{FF2B5EF4-FFF2-40B4-BE49-F238E27FC236}">
                <a16:creationId xmlns:a16="http://schemas.microsoft.com/office/drawing/2014/main" id="{ED5F699A-29F2-4CEA-8AF8-848EE11D3520}"/>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648000" y="3672000"/>
            <a:ext cx="7473444" cy="540000"/>
          </a:xfrm>
        </p:spPr>
        <p:txBody>
          <a:bodyPr>
            <a:normAutofit/>
          </a:bodyPr>
          <a:lstStyle>
            <a:lvl1pPr marL="0" indent="0" algn="l">
              <a:buNone/>
              <a:defRPr sz="3600" b="1">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Text Placeholder 2"/>
          <p:cNvSpPr>
            <a:spLocks noGrp="1"/>
          </p:cNvSpPr>
          <p:nvPr>
            <p:ph type="body" idx="10"/>
          </p:nvPr>
        </p:nvSpPr>
        <p:spPr>
          <a:xfrm>
            <a:off x="648000" y="5439467"/>
            <a:ext cx="4320000" cy="360000"/>
          </a:xfrm>
        </p:spPr>
        <p:txBody>
          <a:bodyPr>
            <a:normAutofit/>
          </a:bodyPr>
          <a:lstStyle>
            <a:lvl1pPr marL="0" indent="0">
              <a:buNone/>
              <a:defRPr sz="200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Title 1"/>
          <p:cNvSpPr>
            <a:spLocks noGrp="1"/>
          </p:cNvSpPr>
          <p:nvPr>
            <p:ph type="ctrTitle"/>
          </p:nvPr>
        </p:nvSpPr>
        <p:spPr>
          <a:xfrm>
            <a:off x="647999" y="2628000"/>
            <a:ext cx="7473445" cy="1080000"/>
          </a:xfrm>
          <a:prstGeom prst="rect">
            <a:avLst/>
          </a:prstGeom>
        </p:spPr>
        <p:txBody>
          <a:bodyPr lIns="72000" tIns="72000" rIns="72000" bIns="72000" anchor="b">
            <a:noAutofit/>
          </a:bodyPr>
          <a:lstStyle>
            <a:lvl1pPr algn="l">
              <a:defRPr sz="4800" b="1">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31861151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white)">
    <p:spTree>
      <p:nvGrpSpPr>
        <p:cNvPr id="1" name=""/>
        <p:cNvGrpSpPr/>
        <p:nvPr/>
      </p:nvGrpSpPr>
      <p:grpSpPr>
        <a:xfrm>
          <a:off x="0" y="0"/>
          <a:ext cx="0" cy="0"/>
          <a:chOff x="0" y="0"/>
          <a:chExt cx="0" cy="0"/>
        </a:xfrm>
      </p:grpSpPr>
      <p:pic>
        <p:nvPicPr>
          <p:cNvPr id="7" name="Picture 3">
            <a:extLst>
              <a:ext uri="{FF2B5EF4-FFF2-40B4-BE49-F238E27FC236}">
                <a16:creationId xmlns:a16="http://schemas.microsoft.com/office/drawing/2014/main" id="{9E4AAC18-CDEE-4D1F-860E-4E128399B58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588" y="0"/>
            <a:ext cx="9140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idx="1"/>
          </p:nvPr>
        </p:nvSpPr>
        <p:spPr>
          <a:xfrm>
            <a:off x="684000" y="1440000"/>
            <a:ext cx="3960000" cy="360000"/>
          </a:xfrm>
        </p:spPr>
        <p:txBody>
          <a:bodyPr>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hasCustomPrompt="1"/>
          </p:nvPr>
        </p:nvSpPr>
        <p:spPr>
          <a:xfrm>
            <a:off x="684000" y="1800000"/>
            <a:ext cx="3960000" cy="3960000"/>
          </a:xfrm>
        </p:spPr>
        <p:txBody>
          <a:bodyPr/>
          <a:lstStyle>
            <a:lvl1pPr>
              <a:defRPr sz="1400" b="1"/>
            </a:lvl1pPr>
            <a:lvl2pPr marL="0" indent="0">
              <a:buFont typeface="Wingdings" panose="05000000000000000000" pitchFamily="2" charset="2"/>
              <a:buNone/>
              <a:defRPr sz="1400"/>
            </a:lvl2pPr>
            <a:lvl3pPr marL="142875" indent="-142875">
              <a:buFont typeface="Wingdings" panose="05000000000000000000" pitchFamily="2" charset="2"/>
              <a:buChar char="§"/>
              <a:defRPr sz="1400"/>
            </a:lvl3pPr>
            <a:lvl4pPr marL="358775" indent="-179388">
              <a:buFont typeface="Courier New" panose="02070309020205020404" pitchFamily="49" charset="0"/>
              <a:buChar char="o"/>
              <a:defRPr sz="1400"/>
            </a:lvl4pPr>
            <a:lvl5pPr marL="538163" indent="-179388">
              <a:buFont typeface="Arial" panose="020B0604020202020204" pitchFamily="34" charset="0"/>
              <a:buChar cha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79999" y="1440000"/>
            <a:ext cx="3960000" cy="360000"/>
          </a:xfrm>
        </p:spPr>
        <p:txBody>
          <a:bodyPr>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hasCustomPrompt="1"/>
          </p:nvPr>
        </p:nvSpPr>
        <p:spPr>
          <a:xfrm>
            <a:off x="4680000" y="1800000"/>
            <a:ext cx="3960000" cy="39600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2000" tIns="72000" rIns="72000" bIns="72000" numCol="1" anchor="t" anchorCtr="0" compatLnSpc="1">
            <a:prstTxWarp prst="textNoShape">
              <a:avLst/>
            </a:prstTxWarp>
          </a:bodyPr>
          <a:lstStyle>
            <a:lvl1pPr>
              <a:defRPr lang="en-US" sz="1400" b="1" dirty="0" smtClean="0"/>
            </a:lvl1pPr>
            <a:lvl2pPr>
              <a:defRPr lang="en-US" sz="1400" dirty="0" smtClean="0"/>
            </a:lvl2pPr>
            <a:lvl3pPr>
              <a:defRPr lang="en-US" sz="1400" dirty="0" smtClean="0"/>
            </a:lvl3pPr>
            <a:lvl4pPr>
              <a:defRPr lang="en-US" sz="1400" dirty="0" smtClean="0"/>
            </a:lvl4pPr>
            <a:lvl5pPr>
              <a:defRPr lang="en-US" sz="1400" dirty="0"/>
            </a:lvl5pPr>
          </a:lstStyle>
          <a:p>
            <a:pPr lvl="0"/>
            <a:r>
              <a:rPr lang="en-US"/>
              <a:t>Click to edit Master text styles</a:t>
            </a:r>
          </a:p>
          <a:p>
            <a:pPr marL="0" lvl="1" indent="0">
              <a:buFont typeface="Wingdings" panose="05000000000000000000" pitchFamily="2" charset="2"/>
              <a:buNone/>
            </a:pPr>
            <a:r>
              <a:rPr lang="en-US"/>
              <a:t>Second level</a:t>
            </a:r>
          </a:p>
          <a:p>
            <a:pPr marL="142875" lvl="2" indent="-142875">
              <a:buFont typeface="Wingdings" panose="05000000000000000000" pitchFamily="2" charset="2"/>
              <a:buChar char="§"/>
            </a:pPr>
            <a:r>
              <a:rPr lang="en-US"/>
              <a:t>Third level</a:t>
            </a:r>
          </a:p>
          <a:p>
            <a:pPr marL="358775" lvl="3" indent="-179388">
              <a:buFont typeface="Courier New" panose="02070309020205020404" pitchFamily="49" charset="0"/>
              <a:buChar char="o"/>
            </a:pPr>
            <a:r>
              <a:rPr lang="en-US"/>
              <a:t>Fourth level</a:t>
            </a:r>
          </a:p>
          <a:p>
            <a:pPr marL="538163" lvl="4" indent="-179388"/>
            <a:r>
              <a:rPr lang="en-US"/>
              <a:t>Fifth level</a:t>
            </a:r>
          </a:p>
        </p:txBody>
      </p:sp>
      <p:sp>
        <p:nvSpPr>
          <p:cNvPr id="9" name="Title 4"/>
          <p:cNvSpPr>
            <a:spLocks noGrp="1"/>
          </p:cNvSpPr>
          <p:nvPr>
            <p:ph type="title"/>
          </p:nvPr>
        </p:nvSpPr>
        <p:spPr>
          <a:xfrm>
            <a:off x="684000" y="468000"/>
            <a:ext cx="7740000" cy="360000"/>
          </a:xfrm>
          <a:prstGeom prst="rect">
            <a:avLst/>
          </a:prstGeom>
        </p:spPr>
        <p:txBody>
          <a:bodyPr>
            <a:normAutofit fontScale="90000"/>
          </a:bodyPr>
          <a:lstStyle/>
          <a:p>
            <a:r>
              <a:rPr lang="en-US"/>
              <a:t>Click to edit Master title style</a:t>
            </a:r>
            <a:endParaRPr lang="en-GB"/>
          </a:p>
        </p:txBody>
      </p:sp>
      <p:sp>
        <p:nvSpPr>
          <p:cNvPr id="8" name="Slide Number Placeholder 5">
            <a:extLst>
              <a:ext uri="{FF2B5EF4-FFF2-40B4-BE49-F238E27FC236}">
                <a16:creationId xmlns:a16="http://schemas.microsoft.com/office/drawing/2014/main" id="{6C887DB9-00D5-403F-B17D-2E5CFA6ECB51}"/>
              </a:ext>
            </a:extLst>
          </p:cNvPr>
          <p:cNvSpPr>
            <a:spLocks noGrp="1"/>
          </p:cNvSpPr>
          <p:nvPr>
            <p:ph type="sldNum" sz="quarter" idx="10"/>
          </p:nvPr>
        </p:nvSpPr>
        <p:spPr>
          <a:xfrm>
            <a:off x="179388" y="6335713"/>
            <a:ext cx="1549400" cy="252412"/>
          </a:xfrm>
          <a:prstGeom prst="rect">
            <a:avLst/>
          </a:prstGeom>
        </p:spPr>
        <p:txBody>
          <a:bodyPr lIns="72000" tIns="72000" rIns="72000" bIns="72000"/>
          <a:lstStyle>
            <a:lvl1pPr algn="l" eaLnBrk="1" fontAlgn="auto" hangingPunct="1">
              <a:spcBef>
                <a:spcPts val="0"/>
              </a:spcBef>
              <a:spcAft>
                <a:spcPts val="0"/>
              </a:spcAft>
              <a:defRPr b="1">
                <a:solidFill>
                  <a:schemeClr val="bg1"/>
                </a:solidFill>
                <a:latin typeface="Arial" panose="020B0604020202020204" pitchFamily="34" charset="0"/>
                <a:cs typeface="Arial" panose="020B0604020202020204" pitchFamily="34" charset="0"/>
              </a:defRPr>
            </a:lvl1pPr>
          </a:lstStyle>
          <a:p>
            <a:pPr>
              <a:defRPr/>
            </a:pPr>
            <a:fld id="{72C415FA-10EE-4470-9790-8A4B0EFA54A6}" type="slidenum">
              <a:rPr lang="en-GB"/>
              <a:pPr>
                <a:defRPr/>
              </a:pPr>
              <a:t>‹#›</a:t>
            </a:fld>
            <a:endParaRPr lang="en-GB" dirty="0"/>
          </a:p>
        </p:txBody>
      </p:sp>
    </p:spTree>
    <p:extLst>
      <p:ext uri="{BB962C8B-B14F-4D97-AF65-F5344CB8AC3E}">
        <p14:creationId xmlns:p14="http://schemas.microsoft.com/office/powerpoint/2010/main" val="38884674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hexagon)">
    <p:spTree>
      <p:nvGrpSpPr>
        <p:cNvPr id="1" name=""/>
        <p:cNvGrpSpPr/>
        <p:nvPr/>
      </p:nvGrpSpPr>
      <p:grpSpPr>
        <a:xfrm>
          <a:off x="0" y="0"/>
          <a:ext cx="0" cy="0"/>
          <a:chOff x="0" y="0"/>
          <a:chExt cx="0" cy="0"/>
        </a:xfrm>
      </p:grpSpPr>
      <p:pic>
        <p:nvPicPr>
          <p:cNvPr id="6" name="Picture 3">
            <a:extLst>
              <a:ext uri="{FF2B5EF4-FFF2-40B4-BE49-F238E27FC236}">
                <a16:creationId xmlns:a16="http://schemas.microsoft.com/office/drawing/2014/main" id="{D3A40789-0F78-41F6-8280-ECD8288B4CE9}"/>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3175" y="0"/>
            <a:ext cx="9137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3"/>
          <p:cNvSpPr>
            <a:spLocks noGrp="1"/>
          </p:cNvSpPr>
          <p:nvPr>
            <p:ph sz="half" idx="2"/>
          </p:nvPr>
        </p:nvSpPr>
        <p:spPr>
          <a:xfrm>
            <a:off x="3132000" y="1404000"/>
            <a:ext cx="2880000" cy="46800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2000" tIns="72000" rIns="72000" bIns="72000" numCol="1" anchor="t" anchorCtr="0" compatLnSpc="1">
            <a:prstTxWarp prst="textNoShape">
              <a:avLst/>
            </a:prstTxWarp>
          </a:bodyPr>
          <a:lstStyle>
            <a:lvl1pPr>
              <a:defRPr lang="en-US" b="1"/>
            </a:lvl1pPr>
            <a:lvl2pPr>
              <a:defRPr lang="en-US"/>
            </a:lvl2pPr>
            <a:lvl3pPr>
              <a:defRPr lang="en-US"/>
            </a:lvl3pPr>
            <a:lvl4pPr>
              <a:defRPr lang="en-US"/>
            </a:lvl4pPr>
            <a:lvl5pPr>
              <a:defRPr lang="en-US" dirty="0"/>
            </a:lvl5pPr>
          </a:lstStyle>
          <a:p>
            <a:pPr lvl="0"/>
            <a:r>
              <a:rPr lang="en-US"/>
              <a:t>Click to edit Master text styles</a:t>
            </a:r>
          </a:p>
          <a:p>
            <a:pPr marL="0" lvl="1" indent="0">
              <a:buFont typeface="Wingdings" panose="05000000000000000000" pitchFamily="2" charset="2"/>
              <a:buNone/>
            </a:pPr>
            <a:r>
              <a:rPr lang="en-US"/>
              <a:t>Second level</a:t>
            </a:r>
          </a:p>
          <a:p>
            <a:pPr marL="142875" lvl="2" indent="-142875">
              <a:buFont typeface="Wingdings" panose="05000000000000000000" pitchFamily="2" charset="2"/>
              <a:buChar char="§"/>
            </a:pPr>
            <a:r>
              <a:rPr lang="en-US"/>
              <a:t>Third level</a:t>
            </a:r>
          </a:p>
          <a:p>
            <a:pPr marL="358775" lvl="3" indent="-179388">
              <a:buFont typeface="Courier New" panose="02070309020205020404" pitchFamily="49" charset="0"/>
              <a:buChar char="o"/>
            </a:pPr>
            <a:r>
              <a:rPr lang="en-US"/>
              <a:t>Fourth level</a:t>
            </a:r>
          </a:p>
          <a:p>
            <a:pPr marL="538163" lvl="4" indent="-179388"/>
            <a:r>
              <a:rPr lang="en-US"/>
              <a:t>Fifth level</a:t>
            </a:r>
          </a:p>
        </p:txBody>
      </p:sp>
      <p:sp>
        <p:nvSpPr>
          <p:cNvPr id="5" name="Title 4"/>
          <p:cNvSpPr>
            <a:spLocks noGrp="1"/>
          </p:cNvSpPr>
          <p:nvPr>
            <p:ph type="title"/>
          </p:nvPr>
        </p:nvSpPr>
        <p:spPr>
          <a:xfrm>
            <a:off x="684000" y="468000"/>
            <a:ext cx="7740000" cy="360000"/>
          </a:xfrm>
          <a:prstGeom prst="rect">
            <a:avLst/>
          </a:prstGeom>
        </p:spPr>
        <p:txBody>
          <a:bodyPr>
            <a:normAutofit fontScale="90000"/>
          </a:bodyPr>
          <a:lstStyle/>
          <a:p>
            <a:r>
              <a:rPr lang="en-US"/>
              <a:t>Click to edit Master title style</a:t>
            </a:r>
            <a:endParaRPr lang="en-GB"/>
          </a:p>
        </p:txBody>
      </p:sp>
      <p:sp>
        <p:nvSpPr>
          <p:cNvPr id="7" name="Slide Number Placeholder 5">
            <a:extLst>
              <a:ext uri="{FF2B5EF4-FFF2-40B4-BE49-F238E27FC236}">
                <a16:creationId xmlns:a16="http://schemas.microsoft.com/office/drawing/2014/main" id="{280089F6-43CD-4AF9-955C-2389E0DCC534}"/>
              </a:ext>
            </a:extLst>
          </p:cNvPr>
          <p:cNvSpPr>
            <a:spLocks noGrp="1"/>
          </p:cNvSpPr>
          <p:nvPr>
            <p:ph type="sldNum" sz="quarter" idx="10"/>
          </p:nvPr>
        </p:nvSpPr>
        <p:spPr>
          <a:xfrm>
            <a:off x="179388" y="6335713"/>
            <a:ext cx="1549400" cy="252412"/>
          </a:xfrm>
          <a:prstGeom prst="rect">
            <a:avLst/>
          </a:prstGeom>
        </p:spPr>
        <p:txBody>
          <a:bodyPr lIns="72000" tIns="72000" rIns="72000" bIns="72000"/>
          <a:lstStyle>
            <a:lvl1pPr algn="l" eaLnBrk="1" fontAlgn="auto" hangingPunct="1">
              <a:spcBef>
                <a:spcPts val="0"/>
              </a:spcBef>
              <a:spcAft>
                <a:spcPts val="0"/>
              </a:spcAft>
              <a:defRPr b="1">
                <a:solidFill>
                  <a:schemeClr val="bg1"/>
                </a:solidFill>
                <a:latin typeface="Arial" panose="020B0604020202020204" pitchFamily="34" charset="0"/>
                <a:cs typeface="Arial" panose="020B0604020202020204" pitchFamily="34" charset="0"/>
              </a:defRPr>
            </a:lvl1pPr>
          </a:lstStyle>
          <a:p>
            <a:pPr>
              <a:defRPr/>
            </a:pPr>
            <a:fld id="{52415A80-A25D-45C2-9EC4-6206A580679D}" type="slidenum">
              <a:rPr lang="en-GB"/>
              <a:pPr>
                <a:defRPr/>
              </a:pPr>
              <a:t>‹#›</a:t>
            </a:fld>
            <a:endParaRPr lang="en-GB" dirty="0"/>
          </a:p>
        </p:txBody>
      </p:sp>
    </p:spTree>
    <p:extLst>
      <p:ext uri="{BB962C8B-B14F-4D97-AF65-F5344CB8AC3E}">
        <p14:creationId xmlns:p14="http://schemas.microsoft.com/office/powerpoint/2010/main" val="16347883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 no pictur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E8B01A0-EEE5-4933-95A1-E0DEB6B8BB78}"/>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6" name="Title 1"/>
          <p:cNvSpPr>
            <a:spLocks noGrp="1"/>
          </p:cNvSpPr>
          <p:nvPr>
            <p:ph type="ctrTitle"/>
          </p:nvPr>
        </p:nvSpPr>
        <p:spPr>
          <a:xfrm>
            <a:off x="2597921" y="2628000"/>
            <a:ext cx="5523523" cy="1080000"/>
          </a:xfrm>
          <a:prstGeom prst="rect">
            <a:avLst/>
          </a:prstGeom>
        </p:spPr>
        <p:txBody>
          <a:bodyPr lIns="72000" tIns="72000" rIns="72000" bIns="72000" anchor="b">
            <a:noAutofit/>
          </a:bodyPr>
          <a:lstStyle>
            <a:lvl1pPr algn="r">
              <a:defRPr sz="4400" b="1">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pic>
        <p:nvPicPr>
          <p:cNvPr id="9" name="Picture 3">
            <a:extLst>
              <a:ext uri="{FF2B5EF4-FFF2-40B4-BE49-F238E27FC236}">
                <a16:creationId xmlns:a16="http://schemas.microsoft.com/office/drawing/2014/main" id="{5B1F78D2-822E-4902-B25B-C6632D631350}"/>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bwMode="auto">
          <a:xfrm>
            <a:off x="1588" y="6238430"/>
            <a:ext cx="9140825" cy="619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lide Number Placeholder 5">
            <a:extLst>
              <a:ext uri="{FF2B5EF4-FFF2-40B4-BE49-F238E27FC236}">
                <a16:creationId xmlns:a16="http://schemas.microsoft.com/office/drawing/2014/main" id="{2498E654-D6AE-4B18-9212-421CF1817658}"/>
              </a:ext>
            </a:extLst>
          </p:cNvPr>
          <p:cNvSpPr>
            <a:spLocks noGrp="1"/>
          </p:cNvSpPr>
          <p:nvPr>
            <p:ph type="sldNum" sz="quarter" idx="10"/>
          </p:nvPr>
        </p:nvSpPr>
        <p:spPr>
          <a:xfrm>
            <a:off x="179388" y="6335713"/>
            <a:ext cx="1549400" cy="252412"/>
          </a:xfrm>
          <a:prstGeom prst="rect">
            <a:avLst/>
          </a:prstGeom>
        </p:spPr>
        <p:txBody>
          <a:bodyPr lIns="72000" tIns="72000" rIns="72000" bIns="72000"/>
          <a:lstStyle>
            <a:lvl1pPr algn="l" eaLnBrk="1" fontAlgn="auto" hangingPunct="1">
              <a:spcBef>
                <a:spcPts val="0"/>
              </a:spcBef>
              <a:spcAft>
                <a:spcPts val="0"/>
              </a:spcAft>
              <a:defRPr b="1">
                <a:solidFill>
                  <a:schemeClr val="bg1"/>
                </a:solidFill>
                <a:latin typeface="Arial" panose="020B0604020202020204" pitchFamily="34" charset="0"/>
                <a:cs typeface="Arial" panose="020B0604020202020204" pitchFamily="34" charset="0"/>
              </a:defRPr>
            </a:lvl1pPr>
          </a:lstStyle>
          <a:p>
            <a:pPr>
              <a:defRPr/>
            </a:pPr>
            <a:fld id="{1460896A-BC0B-4E7D-A4F5-39C1C7C50638}" type="slidenum">
              <a:rPr lang="en-GB"/>
              <a:pPr>
                <a:defRPr/>
              </a:pPr>
              <a:t>‹#›</a:t>
            </a:fld>
            <a:endParaRPr lang="en-GB" dirty="0"/>
          </a:p>
        </p:txBody>
      </p:sp>
    </p:spTree>
    <p:extLst>
      <p:ext uri="{BB962C8B-B14F-4D97-AF65-F5344CB8AC3E}">
        <p14:creationId xmlns:p14="http://schemas.microsoft.com/office/powerpoint/2010/main" val="24104216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Title Slide - no pictur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E0DB17A-B4BD-4A49-8344-F7AAB245301A}"/>
              </a:ext>
            </a:extLst>
          </p:cNvPr>
          <p:cNvPicPr>
            <a:picLocks noChangeAspect="1"/>
          </p:cNvPicPr>
          <p:nvPr userDrawn="1"/>
        </p:nvPicPr>
        <p:blipFill rotWithShape="1">
          <a:blip r:embed="rId2" cstate="email">
            <a:grayscl/>
            <a:extLst>
              <a:ext uri="{BEBA8EAE-BF5A-486C-A8C5-ECC9F3942E4B}">
                <a14:imgProps xmlns:a14="http://schemas.microsoft.com/office/drawing/2010/main">
                  <a14:imgLayer r:embed="rId3">
                    <a14:imgEffect>
                      <a14:saturation sat="102000"/>
                    </a14:imgEffect>
                  </a14:imgLayer>
                </a14:imgProps>
              </a:ext>
              <a:ext uri="{28A0092B-C50C-407E-A947-70E740481C1C}">
                <a14:useLocalDpi xmlns:a14="http://schemas.microsoft.com/office/drawing/2010/main"/>
              </a:ext>
            </a:extLst>
          </a:blip>
          <a:srcRect/>
          <a:stretch/>
        </p:blipFill>
        <p:spPr>
          <a:xfrm>
            <a:off x="0" y="0"/>
            <a:ext cx="9144000" cy="6858000"/>
          </a:xfrm>
          <a:prstGeom prst="rect">
            <a:avLst/>
          </a:prstGeom>
        </p:spPr>
      </p:pic>
      <p:pic>
        <p:nvPicPr>
          <p:cNvPr id="9" name="Picture 3">
            <a:extLst>
              <a:ext uri="{FF2B5EF4-FFF2-40B4-BE49-F238E27FC236}">
                <a16:creationId xmlns:a16="http://schemas.microsoft.com/office/drawing/2014/main" id="{5B1F78D2-822E-4902-B25B-C6632D631350}"/>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bwMode="auto">
          <a:xfrm>
            <a:off x="1588" y="6238430"/>
            <a:ext cx="9140825" cy="619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5">
            <a:extLst>
              <a:ext uri="{FF2B5EF4-FFF2-40B4-BE49-F238E27FC236}">
                <a16:creationId xmlns:a16="http://schemas.microsoft.com/office/drawing/2014/main" id="{1960C301-9682-4599-9335-7442242689CE}"/>
              </a:ext>
            </a:extLst>
          </p:cNvPr>
          <p:cNvSpPr>
            <a:spLocks noGrp="1"/>
          </p:cNvSpPr>
          <p:nvPr>
            <p:ph type="sldNum" sz="quarter" idx="10"/>
          </p:nvPr>
        </p:nvSpPr>
        <p:spPr>
          <a:xfrm>
            <a:off x="179388" y="6335713"/>
            <a:ext cx="1549400" cy="252412"/>
          </a:xfrm>
          <a:prstGeom prst="rect">
            <a:avLst/>
          </a:prstGeom>
        </p:spPr>
        <p:txBody>
          <a:bodyPr lIns="72000" tIns="72000" rIns="72000" bIns="72000"/>
          <a:lstStyle>
            <a:lvl1pPr algn="l" eaLnBrk="1" fontAlgn="auto" hangingPunct="1">
              <a:spcBef>
                <a:spcPts val="0"/>
              </a:spcBef>
              <a:spcAft>
                <a:spcPts val="0"/>
              </a:spcAft>
              <a:defRPr b="1">
                <a:solidFill>
                  <a:schemeClr val="bg1"/>
                </a:solidFill>
                <a:latin typeface="Arial" panose="020B0604020202020204" pitchFamily="34" charset="0"/>
                <a:cs typeface="Arial" panose="020B0604020202020204" pitchFamily="34" charset="0"/>
              </a:defRPr>
            </a:lvl1pPr>
          </a:lstStyle>
          <a:p>
            <a:pPr>
              <a:defRPr/>
            </a:pPr>
            <a:fld id="{1460896A-BC0B-4E7D-A4F5-39C1C7C50638}" type="slidenum">
              <a:rPr lang="en-GB"/>
              <a:pPr>
                <a:defRPr/>
              </a:pPr>
              <a:t>‹#›</a:t>
            </a:fld>
            <a:endParaRPr lang="en-GB" dirty="0"/>
          </a:p>
        </p:txBody>
      </p:sp>
      <p:sp>
        <p:nvSpPr>
          <p:cNvPr id="7" name="Title 1">
            <a:extLst>
              <a:ext uri="{FF2B5EF4-FFF2-40B4-BE49-F238E27FC236}">
                <a16:creationId xmlns:a16="http://schemas.microsoft.com/office/drawing/2014/main" id="{6F992905-D96A-4D1E-95A6-CDBE03B77755}"/>
              </a:ext>
            </a:extLst>
          </p:cNvPr>
          <p:cNvSpPr txBox="1">
            <a:spLocks/>
          </p:cNvSpPr>
          <p:nvPr userDrawn="1"/>
        </p:nvSpPr>
        <p:spPr>
          <a:xfrm>
            <a:off x="1302327" y="1293345"/>
            <a:ext cx="6819117" cy="1080000"/>
          </a:xfrm>
          <a:prstGeom prst="rect">
            <a:avLst/>
          </a:prstGeom>
        </p:spPr>
        <p:txBody>
          <a:bodyPr lIns="72000" tIns="72000" rIns="72000" bIns="72000" anchor="ctr">
            <a:noAutofit/>
          </a:bodyPr>
          <a:lstStyle>
            <a:lvl1pPr algn="l" rtl="0" eaLnBrk="0" fontAlgn="base" hangingPunct="0">
              <a:lnSpc>
                <a:spcPct val="90000"/>
              </a:lnSpc>
              <a:spcBef>
                <a:spcPct val="0"/>
              </a:spcBef>
              <a:spcAft>
                <a:spcPct val="0"/>
              </a:spcAft>
              <a:defRPr sz="4800" b="1" kern="1200">
                <a:solidFill>
                  <a:schemeClr val="bg1"/>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algn="r"/>
            <a:endParaRPr lang="en-GB" dirty="0"/>
          </a:p>
        </p:txBody>
      </p:sp>
      <p:sp>
        <p:nvSpPr>
          <p:cNvPr id="8" name="Title 1">
            <a:extLst>
              <a:ext uri="{FF2B5EF4-FFF2-40B4-BE49-F238E27FC236}">
                <a16:creationId xmlns:a16="http://schemas.microsoft.com/office/drawing/2014/main" id="{27AB14DA-24C9-4A5E-BD3C-3D1D96538A05}"/>
              </a:ext>
            </a:extLst>
          </p:cNvPr>
          <p:cNvSpPr>
            <a:spLocks noGrp="1"/>
          </p:cNvSpPr>
          <p:nvPr>
            <p:ph type="ctrTitle"/>
          </p:nvPr>
        </p:nvSpPr>
        <p:spPr>
          <a:xfrm>
            <a:off x="2597921" y="2628000"/>
            <a:ext cx="5523523" cy="1080000"/>
          </a:xfrm>
          <a:prstGeom prst="rect">
            <a:avLst/>
          </a:prstGeom>
        </p:spPr>
        <p:txBody>
          <a:bodyPr lIns="72000" tIns="72000" rIns="72000" bIns="72000" anchor="b">
            <a:noAutofit/>
          </a:bodyPr>
          <a:lstStyle>
            <a:lvl1pPr algn="r">
              <a:defRPr sz="4400" b="1">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22596670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Slide - no pictur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C1A1C77-2836-4CFC-A239-EA90325BE9C5}"/>
              </a:ext>
            </a:extLst>
          </p:cNvPr>
          <p:cNvPicPr>
            <a:picLocks noChangeAspect="1"/>
          </p:cNvPicPr>
          <p:nvPr userDrawn="1"/>
        </p:nvPicPr>
        <p:blipFill rotWithShape="1">
          <a:blip r:embed="rId2" cstate="email">
            <a:duotone>
              <a:schemeClr val="accent3">
                <a:shade val="45000"/>
                <a:satMod val="135000"/>
              </a:schemeClr>
              <a:prstClr val="white"/>
            </a:duotone>
            <a:extLst>
              <a:ext uri="{BEBA8EAE-BF5A-486C-A8C5-ECC9F3942E4B}">
                <a14:imgProps xmlns:a14="http://schemas.microsoft.com/office/drawing/2010/main">
                  <a14:imgLayer r:embed="rId3">
                    <a14:imgEffect>
                      <a14:saturation sat="102000"/>
                    </a14:imgEffect>
                  </a14:imgLayer>
                </a14:imgProps>
              </a:ext>
              <a:ext uri="{28A0092B-C50C-407E-A947-70E740481C1C}">
                <a14:useLocalDpi xmlns:a14="http://schemas.microsoft.com/office/drawing/2010/main"/>
              </a:ext>
            </a:extLst>
          </a:blip>
          <a:srcRect/>
          <a:stretch/>
        </p:blipFill>
        <p:spPr>
          <a:xfrm>
            <a:off x="0" y="0"/>
            <a:ext cx="9144000" cy="6858000"/>
          </a:xfrm>
          <a:prstGeom prst="rect">
            <a:avLst/>
          </a:prstGeom>
        </p:spPr>
      </p:pic>
      <p:pic>
        <p:nvPicPr>
          <p:cNvPr id="9" name="Picture 3">
            <a:extLst>
              <a:ext uri="{FF2B5EF4-FFF2-40B4-BE49-F238E27FC236}">
                <a16:creationId xmlns:a16="http://schemas.microsoft.com/office/drawing/2014/main" id="{5B1F78D2-822E-4902-B25B-C6632D631350}"/>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bwMode="auto">
          <a:xfrm>
            <a:off x="1588" y="6238430"/>
            <a:ext cx="9140825" cy="619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5">
            <a:extLst>
              <a:ext uri="{FF2B5EF4-FFF2-40B4-BE49-F238E27FC236}">
                <a16:creationId xmlns:a16="http://schemas.microsoft.com/office/drawing/2014/main" id="{1960C301-9682-4599-9335-7442242689CE}"/>
              </a:ext>
            </a:extLst>
          </p:cNvPr>
          <p:cNvSpPr>
            <a:spLocks noGrp="1"/>
          </p:cNvSpPr>
          <p:nvPr>
            <p:ph type="sldNum" sz="quarter" idx="10"/>
          </p:nvPr>
        </p:nvSpPr>
        <p:spPr>
          <a:xfrm>
            <a:off x="179388" y="6335713"/>
            <a:ext cx="1549400" cy="252412"/>
          </a:xfrm>
          <a:prstGeom prst="rect">
            <a:avLst/>
          </a:prstGeom>
        </p:spPr>
        <p:txBody>
          <a:bodyPr lIns="72000" tIns="72000" rIns="72000" bIns="72000"/>
          <a:lstStyle>
            <a:lvl1pPr algn="l" eaLnBrk="1" fontAlgn="auto" hangingPunct="1">
              <a:spcBef>
                <a:spcPts val="0"/>
              </a:spcBef>
              <a:spcAft>
                <a:spcPts val="0"/>
              </a:spcAft>
              <a:defRPr b="1">
                <a:solidFill>
                  <a:schemeClr val="bg1"/>
                </a:solidFill>
                <a:latin typeface="Arial" panose="020B0604020202020204" pitchFamily="34" charset="0"/>
                <a:cs typeface="Arial" panose="020B0604020202020204" pitchFamily="34" charset="0"/>
              </a:defRPr>
            </a:lvl1pPr>
          </a:lstStyle>
          <a:p>
            <a:pPr>
              <a:defRPr/>
            </a:pPr>
            <a:fld id="{1460896A-BC0B-4E7D-A4F5-39C1C7C50638}" type="slidenum">
              <a:rPr lang="en-GB"/>
              <a:pPr>
                <a:defRPr/>
              </a:pPr>
              <a:t>‹#›</a:t>
            </a:fld>
            <a:endParaRPr lang="en-GB" dirty="0"/>
          </a:p>
        </p:txBody>
      </p:sp>
      <p:sp>
        <p:nvSpPr>
          <p:cNvPr id="7" name="Title 1">
            <a:extLst>
              <a:ext uri="{FF2B5EF4-FFF2-40B4-BE49-F238E27FC236}">
                <a16:creationId xmlns:a16="http://schemas.microsoft.com/office/drawing/2014/main" id="{6F992905-D96A-4D1E-95A6-CDBE03B77755}"/>
              </a:ext>
            </a:extLst>
          </p:cNvPr>
          <p:cNvSpPr txBox="1">
            <a:spLocks/>
          </p:cNvSpPr>
          <p:nvPr userDrawn="1"/>
        </p:nvSpPr>
        <p:spPr>
          <a:xfrm>
            <a:off x="1302327" y="1293345"/>
            <a:ext cx="6819117" cy="1080000"/>
          </a:xfrm>
          <a:prstGeom prst="rect">
            <a:avLst/>
          </a:prstGeom>
        </p:spPr>
        <p:txBody>
          <a:bodyPr lIns="72000" tIns="72000" rIns="72000" bIns="72000" anchor="ctr">
            <a:noAutofit/>
          </a:bodyPr>
          <a:lstStyle>
            <a:lvl1pPr algn="l" rtl="0" eaLnBrk="0" fontAlgn="base" hangingPunct="0">
              <a:lnSpc>
                <a:spcPct val="90000"/>
              </a:lnSpc>
              <a:spcBef>
                <a:spcPct val="0"/>
              </a:spcBef>
              <a:spcAft>
                <a:spcPct val="0"/>
              </a:spcAft>
              <a:defRPr sz="4800" b="1" kern="1200">
                <a:solidFill>
                  <a:schemeClr val="bg1"/>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algn="r"/>
            <a:endParaRPr lang="en-GB" dirty="0"/>
          </a:p>
        </p:txBody>
      </p:sp>
      <p:sp>
        <p:nvSpPr>
          <p:cNvPr id="8" name="Title 1">
            <a:extLst>
              <a:ext uri="{FF2B5EF4-FFF2-40B4-BE49-F238E27FC236}">
                <a16:creationId xmlns:a16="http://schemas.microsoft.com/office/drawing/2014/main" id="{9FEC5DD2-0B3D-4F14-9241-C4918680A6D2}"/>
              </a:ext>
            </a:extLst>
          </p:cNvPr>
          <p:cNvSpPr>
            <a:spLocks noGrp="1"/>
          </p:cNvSpPr>
          <p:nvPr>
            <p:ph type="ctrTitle"/>
          </p:nvPr>
        </p:nvSpPr>
        <p:spPr>
          <a:xfrm>
            <a:off x="2597921" y="2628000"/>
            <a:ext cx="5523523" cy="1080000"/>
          </a:xfrm>
          <a:prstGeom prst="rect">
            <a:avLst/>
          </a:prstGeom>
        </p:spPr>
        <p:txBody>
          <a:bodyPr lIns="72000" tIns="72000" rIns="72000" bIns="72000" anchor="b">
            <a:noAutofit/>
          </a:bodyPr>
          <a:lstStyle>
            <a:lvl1pPr algn="r">
              <a:defRPr sz="4400" b="1">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1096606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Slide - no pictur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3F523C8-6F40-4B80-9604-369B85246AE9}"/>
              </a:ext>
            </a:extLst>
          </p:cNvPr>
          <p:cNvPicPr>
            <a:picLocks noChangeAspect="1"/>
          </p:cNvPicPr>
          <p:nvPr userDrawn="1"/>
        </p:nvPicPr>
        <p:blipFill rotWithShape="1">
          <a:blip r:embed="rId2" cstate="email">
            <a:grayscl/>
            <a:extLst>
              <a:ext uri="{BEBA8EAE-BF5A-486C-A8C5-ECC9F3942E4B}">
                <a14:imgProps xmlns:a14="http://schemas.microsoft.com/office/drawing/2010/main">
                  <a14:imgLayer r:embed="rId3">
                    <a14:imgEffect>
                      <a14:saturation sat="102000"/>
                    </a14:imgEffect>
                  </a14:imgLayer>
                </a14:imgProps>
              </a:ex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6" name="Title 1"/>
          <p:cNvSpPr>
            <a:spLocks noGrp="1"/>
          </p:cNvSpPr>
          <p:nvPr>
            <p:ph type="ctrTitle" hasCustomPrompt="1"/>
          </p:nvPr>
        </p:nvSpPr>
        <p:spPr>
          <a:xfrm>
            <a:off x="1965533" y="2628000"/>
            <a:ext cx="6155911" cy="1080000"/>
          </a:xfrm>
          <a:prstGeom prst="rect">
            <a:avLst/>
          </a:prstGeom>
        </p:spPr>
        <p:txBody>
          <a:bodyPr lIns="72000" tIns="72000" rIns="72000" bIns="72000" anchor="b">
            <a:noAutofit/>
          </a:bodyPr>
          <a:lstStyle>
            <a:lvl1pPr algn="r">
              <a:defRPr sz="4000" b="1">
                <a:solidFill>
                  <a:schemeClr val="bg1"/>
                </a:solidFill>
                <a:latin typeface="Arial" panose="020B0604020202020204" pitchFamily="34" charset="0"/>
                <a:cs typeface="Arial" panose="020B0604020202020204" pitchFamily="34" charset="0"/>
              </a:defRPr>
            </a:lvl1pPr>
          </a:lstStyle>
          <a:p>
            <a:r>
              <a:rPr lang="en-US" dirty="0"/>
              <a:t>1: Click to edit Master title style</a:t>
            </a:r>
          </a:p>
        </p:txBody>
      </p:sp>
      <p:pic>
        <p:nvPicPr>
          <p:cNvPr id="9" name="Picture 3">
            <a:extLst>
              <a:ext uri="{FF2B5EF4-FFF2-40B4-BE49-F238E27FC236}">
                <a16:creationId xmlns:a16="http://schemas.microsoft.com/office/drawing/2014/main" id="{5B1F78D2-822E-4902-B25B-C6632D631350}"/>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bwMode="auto">
          <a:xfrm>
            <a:off x="1588" y="6238430"/>
            <a:ext cx="9140825" cy="619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5">
            <a:extLst>
              <a:ext uri="{FF2B5EF4-FFF2-40B4-BE49-F238E27FC236}">
                <a16:creationId xmlns:a16="http://schemas.microsoft.com/office/drawing/2014/main" id="{1960C301-9682-4599-9335-7442242689CE}"/>
              </a:ext>
            </a:extLst>
          </p:cNvPr>
          <p:cNvSpPr>
            <a:spLocks noGrp="1"/>
          </p:cNvSpPr>
          <p:nvPr>
            <p:ph type="sldNum" sz="quarter" idx="10"/>
          </p:nvPr>
        </p:nvSpPr>
        <p:spPr>
          <a:xfrm>
            <a:off x="179388" y="6335713"/>
            <a:ext cx="1549400" cy="252412"/>
          </a:xfrm>
          <a:prstGeom prst="rect">
            <a:avLst/>
          </a:prstGeom>
        </p:spPr>
        <p:txBody>
          <a:bodyPr lIns="72000" tIns="72000" rIns="72000" bIns="72000"/>
          <a:lstStyle>
            <a:lvl1pPr algn="l" eaLnBrk="1" fontAlgn="auto" hangingPunct="1">
              <a:spcBef>
                <a:spcPts val="0"/>
              </a:spcBef>
              <a:spcAft>
                <a:spcPts val="0"/>
              </a:spcAft>
              <a:defRPr b="1">
                <a:solidFill>
                  <a:schemeClr val="bg1"/>
                </a:solidFill>
                <a:latin typeface="Arial" panose="020B0604020202020204" pitchFamily="34" charset="0"/>
                <a:cs typeface="Arial" panose="020B0604020202020204" pitchFamily="34" charset="0"/>
              </a:defRPr>
            </a:lvl1pPr>
          </a:lstStyle>
          <a:p>
            <a:pPr>
              <a:defRPr/>
            </a:pPr>
            <a:fld id="{1460896A-BC0B-4E7D-A4F5-39C1C7C50638}" type="slidenum">
              <a:rPr lang="en-GB"/>
              <a:pPr>
                <a:defRPr/>
              </a:pPr>
              <a:t>‹#›</a:t>
            </a:fld>
            <a:endParaRPr lang="en-GB" dirty="0"/>
          </a:p>
        </p:txBody>
      </p:sp>
      <p:sp>
        <p:nvSpPr>
          <p:cNvPr id="7" name="Title 1">
            <a:extLst>
              <a:ext uri="{FF2B5EF4-FFF2-40B4-BE49-F238E27FC236}">
                <a16:creationId xmlns:a16="http://schemas.microsoft.com/office/drawing/2014/main" id="{6F992905-D96A-4D1E-95A6-CDBE03B77755}"/>
              </a:ext>
            </a:extLst>
          </p:cNvPr>
          <p:cNvSpPr txBox="1">
            <a:spLocks/>
          </p:cNvSpPr>
          <p:nvPr userDrawn="1"/>
        </p:nvSpPr>
        <p:spPr>
          <a:xfrm>
            <a:off x="1302327" y="1293345"/>
            <a:ext cx="6819117" cy="1080000"/>
          </a:xfrm>
          <a:prstGeom prst="rect">
            <a:avLst/>
          </a:prstGeom>
        </p:spPr>
        <p:txBody>
          <a:bodyPr lIns="72000" tIns="72000" rIns="72000" bIns="72000" anchor="ctr">
            <a:noAutofit/>
          </a:bodyPr>
          <a:lstStyle>
            <a:lvl1pPr algn="l" rtl="0" eaLnBrk="0" fontAlgn="base" hangingPunct="0">
              <a:lnSpc>
                <a:spcPct val="90000"/>
              </a:lnSpc>
              <a:spcBef>
                <a:spcPct val="0"/>
              </a:spcBef>
              <a:spcAft>
                <a:spcPct val="0"/>
              </a:spcAft>
              <a:defRPr sz="4800" b="1" kern="1200">
                <a:solidFill>
                  <a:schemeClr val="bg1"/>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algn="r"/>
            <a:r>
              <a:rPr lang="en-GB" dirty="0"/>
              <a:t>Appendix</a:t>
            </a:r>
          </a:p>
        </p:txBody>
      </p:sp>
    </p:spTree>
    <p:extLst>
      <p:ext uri="{BB962C8B-B14F-4D97-AF65-F5344CB8AC3E}">
        <p14:creationId xmlns:p14="http://schemas.microsoft.com/office/powerpoint/2010/main" val="28054901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Slide - no pictur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4C39CB1-FD29-43D8-926A-1D895B542122}"/>
              </a:ext>
            </a:extLst>
          </p:cNvPr>
          <p:cNvPicPr>
            <a:picLocks noChangeAspect="1"/>
          </p:cNvPicPr>
          <p:nvPr userDrawn="1"/>
        </p:nvPicPr>
        <p:blipFill rotWithShape="1">
          <a:blip r:embed="rId2" cstate="email">
            <a:duotone>
              <a:schemeClr val="accent3">
                <a:shade val="45000"/>
                <a:satMod val="135000"/>
              </a:schemeClr>
              <a:prstClr val="white"/>
            </a:duotone>
            <a:extLst>
              <a:ext uri="{BEBA8EAE-BF5A-486C-A8C5-ECC9F3942E4B}">
                <a14:imgProps xmlns:a14="http://schemas.microsoft.com/office/drawing/2010/main">
                  <a14:imgLayer r:embed="rId3">
                    <a14:imgEffect>
                      <a14:saturation sat="102000"/>
                    </a14:imgEffect>
                  </a14:imgLayer>
                </a14:imgProps>
              </a:ex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6" name="Title 1"/>
          <p:cNvSpPr>
            <a:spLocks noGrp="1"/>
          </p:cNvSpPr>
          <p:nvPr>
            <p:ph type="ctrTitle" hasCustomPrompt="1"/>
          </p:nvPr>
        </p:nvSpPr>
        <p:spPr>
          <a:xfrm>
            <a:off x="1965533" y="2628000"/>
            <a:ext cx="6155911" cy="1080000"/>
          </a:xfrm>
          <a:prstGeom prst="rect">
            <a:avLst/>
          </a:prstGeom>
        </p:spPr>
        <p:txBody>
          <a:bodyPr lIns="72000" tIns="72000" rIns="72000" bIns="72000" anchor="b">
            <a:noAutofit/>
          </a:bodyPr>
          <a:lstStyle>
            <a:lvl1pPr algn="r">
              <a:defRPr sz="4000" b="1">
                <a:solidFill>
                  <a:schemeClr val="bg1"/>
                </a:solidFill>
                <a:latin typeface="Arial" panose="020B0604020202020204" pitchFamily="34" charset="0"/>
                <a:cs typeface="Arial" panose="020B0604020202020204" pitchFamily="34" charset="0"/>
              </a:defRPr>
            </a:lvl1pPr>
          </a:lstStyle>
          <a:p>
            <a:r>
              <a:rPr lang="en-US"/>
              <a:t>1: Click to edit Master title style</a:t>
            </a:r>
          </a:p>
        </p:txBody>
      </p:sp>
      <p:pic>
        <p:nvPicPr>
          <p:cNvPr id="9" name="Picture 3">
            <a:extLst>
              <a:ext uri="{FF2B5EF4-FFF2-40B4-BE49-F238E27FC236}">
                <a16:creationId xmlns:a16="http://schemas.microsoft.com/office/drawing/2014/main" id="{5B1F78D2-822E-4902-B25B-C6632D631350}"/>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bwMode="auto">
          <a:xfrm>
            <a:off x="1588" y="6238430"/>
            <a:ext cx="9140825" cy="619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5">
            <a:extLst>
              <a:ext uri="{FF2B5EF4-FFF2-40B4-BE49-F238E27FC236}">
                <a16:creationId xmlns:a16="http://schemas.microsoft.com/office/drawing/2014/main" id="{1960C301-9682-4599-9335-7442242689CE}"/>
              </a:ext>
            </a:extLst>
          </p:cNvPr>
          <p:cNvSpPr>
            <a:spLocks noGrp="1"/>
          </p:cNvSpPr>
          <p:nvPr>
            <p:ph type="sldNum" sz="quarter" idx="10"/>
          </p:nvPr>
        </p:nvSpPr>
        <p:spPr>
          <a:xfrm>
            <a:off x="179388" y="6335713"/>
            <a:ext cx="1549400" cy="252412"/>
          </a:xfrm>
          <a:prstGeom prst="rect">
            <a:avLst/>
          </a:prstGeom>
        </p:spPr>
        <p:txBody>
          <a:bodyPr lIns="72000" tIns="72000" rIns="72000" bIns="72000"/>
          <a:lstStyle>
            <a:lvl1pPr algn="l" eaLnBrk="1" fontAlgn="auto" hangingPunct="1">
              <a:spcBef>
                <a:spcPts val="0"/>
              </a:spcBef>
              <a:spcAft>
                <a:spcPts val="0"/>
              </a:spcAft>
              <a:defRPr b="1">
                <a:solidFill>
                  <a:schemeClr val="bg1"/>
                </a:solidFill>
                <a:latin typeface="Arial" panose="020B0604020202020204" pitchFamily="34" charset="0"/>
                <a:cs typeface="Arial" panose="020B0604020202020204" pitchFamily="34" charset="0"/>
              </a:defRPr>
            </a:lvl1pPr>
          </a:lstStyle>
          <a:p>
            <a:pPr>
              <a:defRPr/>
            </a:pPr>
            <a:fld id="{1460896A-BC0B-4E7D-A4F5-39C1C7C50638}" type="slidenum">
              <a:rPr lang="en-GB"/>
              <a:pPr>
                <a:defRPr/>
              </a:pPr>
              <a:t>‹#›</a:t>
            </a:fld>
            <a:endParaRPr lang="en-GB" dirty="0"/>
          </a:p>
        </p:txBody>
      </p:sp>
      <p:sp>
        <p:nvSpPr>
          <p:cNvPr id="7" name="Title 1">
            <a:extLst>
              <a:ext uri="{FF2B5EF4-FFF2-40B4-BE49-F238E27FC236}">
                <a16:creationId xmlns:a16="http://schemas.microsoft.com/office/drawing/2014/main" id="{6F992905-D96A-4D1E-95A6-CDBE03B77755}"/>
              </a:ext>
            </a:extLst>
          </p:cNvPr>
          <p:cNvSpPr txBox="1">
            <a:spLocks/>
          </p:cNvSpPr>
          <p:nvPr userDrawn="1"/>
        </p:nvSpPr>
        <p:spPr>
          <a:xfrm>
            <a:off x="1302327" y="1293345"/>
            <a:ext cx="6819117" cy="1080000"/>
          </a:xfrm>
          <a:prstGeom prst="rect">
            <a:avLst/>
          </a:prstGeom>
        </p:spPr>
        <p:txBody>
          <a:bodyPr lIns="72000" tIns="72000" rIns="72000" bIns="72000" anchor="ctr">
            <a:noAutofit/>
          </a:bodyPr>
          <a:lstStyle>
            <a:lvl1pPr algn="l" rtl="0" eaLnBrk="0" fontAlgn="base" hangingPunct="0">
              <a:lnSpc>
                <a:spcPct val="90000"/>
              </a:lnSpc>
              <a:spcBef>
                <a:spcPct val="0"/>
              </a:spcBef>
              <a:spcAft>
                <a:spcPct val="0"/>
              </a:spcAft>
              <a:defRPr sz="4800" b="1" kern="1200">
                <a:solidFill>
                  <a:schemeClr val="bg1"/>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algn="r"/>
            <a:r>
              <a:rPr lang="en-GB" dirty="0"/>
              <a:t>Appendix</a:t>
            </a:r>
          </a:p>
        </p:txBody>
      </p:sp>
    </p:spTree>
    <p:extLst>
      <p:ext uri="{BB962C8B-B14F-4D97-AF65-F5344CB8AC3E}">
        <p14:creationId xmlns:p14="http://schemas.microsoft.com/office/powerpoint/2010/main" val="27046245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large tex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C39D202-C7C5-43DE-BBE3-A8B7DBCCF970}"/>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588" y="0"/>
            <a:ext cx="9140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3">
            <a:extLst>
              <a:ext uri="{FF2B5EF4-FFF2-40B4-BE49-F238E27FC236}">
                <a16:creationId xmlns:a16="http://schemas.microsoft.com/office/drawing/2014/main" id="{CA8F28BB-0601-47DD-AC3F-B6E4A70AF08D}"/>
              </a:ext>
            </a:extLst>
          </p:cNvPr>
          <p:cNvSpPr>
            <a:spLocks noGrp="1"/>
          </p:cNvSpPr>
          <p:nvPr>
            <p:ph sz="half" idx="2" hasCustomPrompt="1"/>
          </p:nvPr>
        </p:nvSpPr>
        <p:spPr>
          <a:xfrm>
            <a:off x="683999" y="1495838"/>
            <a:ext cx="7886699" cy="4264162"/>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2000" tIns="72000" rIns="72000" bIns="72000" numCol="1" anchor="t" anchorCtr="0" compatLnSpc="1">
            <a:prstTxWarp prst="textNoShape">
              <a:avLst/>
            </a:prstTxWarp>
          </a:bodyPr>
          <a:lstStyle>
            <a:lvl1pPr>
              <a:defRPr lang="en-US" b="1" dirty="0" smtClean="0"/>
            </a:lvl1pPr>
            <a:lvl2pPr>
              <a:defRPr lang="en-US" dirty="0"/>
            </a:lvl2pPr>
            <a:lvl3pPr>
              <a:defRPr lang="en-US" dirty="0"/>
            </a:lvl3pPr>
            <a:lvl4pPr>
              <a:defRPr lang="en-US" dirty="0"/>
            </a:lvl4pPr>
            <a:lvl5pPr>
              <a:defRPr lang="en-US" dirty="0"/>
            </a:lvl5pPr>
          </a:lstStyle>
          <a:p>
            <a:pPr lvl="0"/>
            <a:r>
              <a:rPr lang="en-US"/>
              <a:t>Click to edit Master text styles</a:t>
            </a:r>
          </a:p>
          <a:p>
            <a:pPr marL="0" lvl="1" indent="0">
              <a:buFont typeface="Wingdings" panose="05000000000000000000" pitchFamily="2" charset="2"/>
              <a:buNone/>
            </a:pPr>
            <a:r>
              <a:rPr lang="en-US"/>
              <a:t>Second level</a:t>
            </a:r>
          </a:p>
          <a:p>
            <a:pPr marL="142875" lvl="2" indent="-142875">
              <a:buFont typeface="Wingdings" panose="05000000000000000000" pitchFamily="2" charset="2"/>
              <a:buChar char="§"/>
            </a:pPr>
            <a:r>
              <a:rPr lang="en-US"/>
              <a:t>Third level</a:t>
            </a:r>
          </a:p>
          <a:p>
            <a:pPr marL="358775" lvl="3" indent="-179388">
              <a:buFont typeface="Courier New" panose="02070309020205020404" pitchFamily="49" charset="0"/>
              <a:buChar char="o"/>
            </a:pPr>
            <a:r>
              <a:rPr lang="en-US"/>
              <a:t>Fourth level</a:t>
            </a:r>
          </a:p>
          <a:p>
            <a:pPr marL="538163" lvl="4" indent="-179388"/>
            <a:r>
              <a:rPr lang="en-US"/>
              <a:t>Fifth level</a:t>
            </a:r>
          </a:p>
        </p:txBody>
      </p:sp>
      <p:sp>
        <p:nvSpPr>
          <p:cNvPr id="9" name="Title 4">
            <a:extLst>
              <a:ext uri="{FF2B5EF4-FFF2-40B4-BE49-F238E27FC236}">
                <a16:creationId xmlns:a16="http://schemas.microsoft.com/office/drawing/2014/main" id="{5EA9C520-92D9-4D8A-8144-44878C017448}"/>
              </a:ext>
            </a:extLst>
          </p:cNvPr>
          <p:cNvSpPr>
            <a:spLocks noGrp="1"/>
          </p:cNvSpPr>
          <p:nvPr>
            <p:ph type="title"/>
          </p:nvPr>
        </p:nvSpPr>
        <p:spPr>
          <a:xfrm>
            <a:off x="684000" y="468000"/>
            <a:ext cx="7740000" cy="360000"/>
          </a:xfrm>
          <a:prstGeom prst="rect">
            <a:avLst/>
          </a:prstGeom>
        </p:spPr>
        <p:txBody>
          <a:bodyPr>
            <a:normAutofit fontScale="90000"/>
          </a:bodyPr>
          <a:lstStyle/>
          <a:p>
            <a:r>
              <a:rPr lang="en-US"/>
              <a:t>Click to edit Master title style</a:t>
            </a:r>
            <a:endParaRPr lang="en-GB"/>
          </a:p>
        </p:txBody>
      </p:sp>
      <p:sp>
        <p:nvSpPr>
          <p:cNvPr id="5" name="Slide Number Placeholder 5">
            <a:extLst>
              <a:ext uri="{FF2B5EF4-FFF2-40B4-BE49-F238E27FC236}">
                <a16:creationId xmlns:a16="http://schemas.microsoft.com/office/drawing/2014/main" id="{CEA2EBE9-97D2-4E20-ADA9-97879CB5D30C}"/>
              </a:ext>
            </a:extLst>
          </p:cNvPr>
          <p:cNvSpPr>
            <a:spLocks noGrp="1"/>
          </p:cNvSpPr>
          <p:nvPr>
            <p:ph type="sldNum" sz="quarter" idx="10"/>
          </p:nvPr>
        </p:nvSpPr>
        <p:spPr>
          <a:xfrm>
            <a:off x="179388" y="6335713"/>
            <a:ext cx="1549400" cy="252412"/>
          </a:xfrm>
          <a:prstGeom prst="rect">
            <a:avLst/>
          </a:prstGeom>
        </p:spPr>
        <p:txBody>
          <a:bodyPr lIns="72000" tIns="72000" rIns="72000" bIns="72000"/>
          <a:lstStyle>
            <a:lvl1pPr algn="l" eaLnBrk="1" fontAlgn="auto" hangingPunct="1">
              <a:spcBef>
                <a:spcPts val="0"/>
              </a:spcBef>
              <a:spcAft>
                <a:spcPts val="0"/>
              </a:spcAft>
              <a:defRPr b="1">
                <a:solidFill>
                  <a:schemeClr val="bg1"/>
                </a:solidFill>
                <a:latin typeface="Arial" panose="020B0604020202020204" pitchFamily="34" charset="0"/>
                <a:cs typeface="Arial" panose="020B0604020202020204" pitchFamily="34" charset="0"/>
              </a:defRPr>
            </a:lvl1pPr>
          </a:lstStyle>
          <a:p>
            <a:pPr>
              <a:defRPr/>
            </a:pPr>
            <a:fld id="{1460896A-BC0B-4E7D-A4F5-39C1C7C50638}" type="slidenum">
              <a:rPr lang="en-GB"/>
              <a:pPr>
                <a:defRPr/>
              </a:pPr>
              <a:t>‹#›</a:t>
            </a:fld>
            <a:endParaRPr lang="en-GB" dirty="0"/>
          </a:p>
        </p:txBody>
      </p:sp>
    </p:spTree>
    <p:extLst>
      <p:ext uri="{BB962C8B-B14F-4D97-AF65-F5344CB8AC3E}">
        <p14:creationId xmlns:p14="http://schemas.microsoft.com/office/powerpoint/2010/main" val="15229952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blue)">
    <p:spTree>
      <p:nvGrpSpPr>
        <p:cNvPr id="1" name=""/>
        <p:cNvGrpSpPr/>
        <p:nvPr/>
      </p:nvGrpSpPr>
      <p:grpSpPr>
        <a:xfrm>
          <a:off x="0" y="0"/>
          <a:ext cx="0" cy="0"/>
          <a:chOff x="0" y="0"/>
          <a:chExt cx="0" cy="0"/>
        </a:xfrm>
      </p:grpSpPr>
      <p:pic>
        <p:nvPicPr>
          <p:cNvPr id="8" name="Picture 3">
            <a:extLst>
              <a:ext uri="{FF2B5EF4-FFF2-40B4-BE49-F238E27FC236}">
                <a16:creationId xmlns:a16="http://schemas.microsoft.com/office/drawing/2014/main" id="{C629428B-1D9B-48F8-833B-E5DACE95E2A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588" y="0"/>
            <a:ext cx="9140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2"/>
          <p:cNvSpPr>
            <a:spLocks noGrp="1"/>
          </p:cNvSpPr>
          <p:nvPr>
            <p:ph type="body" idx="1"/>
          </p:nvPr>
        </p:nvSpPr>
        <p:spPr>
          <a:xfrm>
            <a:off x="684000" y="1440000"/>
            <a:ext cx="3960000" cy="360000"/>
          </a:xfrm>
        </p:spPr>
        <p:txBody>
          <a:bodyPr>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9" name="Content Placeholder 3"/>
          <p:cNvSpPr>
            <a:spLocks noGrp="1"/>
          </p:cNvSpPr>
          <p:nvPr>
            <p:ph sz="half" idx="2"/>
          </p:nvPr>
        </p:nvSpPr>
        <p:spPr>
          <a:xfrm>
            <a:off x="684000" y="1800000"/>
            <a:ext cx="3960000" cy="39600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2000" tIns="72000" rIns="72000" bIns="72000" numCol="1" anchor="t" anchorCtr="0" compatLnSpc="1">
            <a:prstTxWarp prst="textNoShape">
              <a:avLst/>
            </a:prstTxWarp>
          </a:bodyPr>
          <a:lstStyle>
            <a:lvl1pPr>
              <a:defRPr lang="en-US" sz="1400" b="1" dirty="0"/>
            </a:lvl1pPr>
            <a:lvl2pPr>
              <a:defRPr lang="en-US" sz="1400" dirty="0"/>
            </a:lvl2pPr>
            <a:lvl3pPr>
              <a:defRPr lang="en-US" sz="1400" dirty="0"/>
            </a:lvl3pPr>
            <a:lvl4pPr>
              <a:defRPr lang="en-US" sz="1400" dirty="0"/>
            </a:lvl4pPr>
            <a:lvl5pPr>
              <a:defRPr lang="en-US" sz="1400" dirty="0"/>
            </a:lvl5pPr>
          </a:lstStyle>
          <a:p>
            <a:pPr lvl="0"/>
            <a:r>
              <a:rPr lang="en-US"/>
              <a:t>Click to edit Master text styles</a:t>
            </a:r>
          </a:p>
          <a:p>
            <a:pPr marL="0" lvl="1" indent="0">
              <a:buFont typeface="Wingdings" panose="05000000000000000000" pitchFamily="2" charset="2"/>
              <a:buNone/>
            </a:pPr>
            <a:r>
              <a:rPr lang="en-US"/>
              <a:t>Second level</a:t>
            </a:r>
          </a:p>
          <a:p>
            <a:pPr marL="142875" lvl="2" indent="-142875">
              <a:buFont typeface="Wingdings" panose="05000000000000000000" pitchFamily="2" charset="2"/>
              <a:buChar char="§"/>
            </a:pPr>
            <a:r>
              <a:rPr lang="en-US"/>
              <a:t>Third level</a:t>
            </a:r>
          </a:p>
          <a:p>
            <a:pPr marL="358775" lvl="3" indent="-179388">
              <a:buFont typeface="Courier New" panose="02070309020205020404" pitchFamily="49" charset="0"/>
              <a:buChar char="o"/>
            </a:pPr>
            <a:r>
              <a:rPr lang="en-US"/>
              <a:t>Fourth level</a:t>
            </a:r>
          </a:p>
          <a:p>
            <a:pPr marL="538163" lvl="4" indent="-179388"/>
            <a:r>
              <a:rPr lang="en-US"/>
              <a:t>Fifth level</a:t>
            </a:r>
          </a:p>
        </p:txBody>
      </p:sp>
      <p:sp>
        <p:nvSpPr>
          <p:cNvPr id="10" name="Text Placeholder 4"/>
          <p:cNvSpPr>
            <a:spLocks noGrp="1"/>
          </p:cNvSpPr>
          <p:nvPr>
            <p:ph type="body" sz="quarter" idx="3"/>
          </p:nvPr>
        </p:nvSpPr>
        <p:spPr>
          <a:xfrm>
            <a:off x="4679999" y="1440000"/>
            <a:ext cx="3960000" cy="360000"/>
          </a:xfrm>
        </p:spPr>
        <p:txBody>
          <a:bodyPr>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5"/>
          <p:cNvSpPr>
            <a:spLocks noGrp="1"/>
          </p:cNvSpPr>
          <p:nvPr>
            <p:ph sz="quarter" idx="4"/>
          </p:nvPr>
        </p:nvSpPr>
        <p:spPr>
          <a:xfrm>
            <a:off x="4680000" y="1800000"/>
            <a:ext cx="3960000" cy="39600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2000" tIns="72000" rIns="72000" bIns="72000" numCol="1" anchor="t" anchorCtr="0" compatLnSpc="1">
            <a:prstTxWarp prst="textNoShape">
              <a:avLst/>
            </a:prstTxWarp>
          </a:bodyPr>
          <a:lstStyle>
            <a:lvl1pPr>
              <a:defRPr lang="en-US" sz="1400" b="1"/>
            </a:lvl1pPr>
            <a:lvl2pPr>
              <a:defRPr lang="en-US" sz="1400"/>
            </a:lvl2pPr>
            <a:lvl3pPr>
              <a:defRPr lang="en-US" sz="1400"/>
            </a:lvl3pPr>
            <a:lvl4pPr>
              <a:defRPr lang="en-US" sz="1400"/>
            </a:lvl4pPr>
            <a:lvl5pPr>
              <a:defRPr lang="en-US" sz="1400" dirty="0"/>
            </a:lvl5pPr>
          </a:lstStyle>
          <a:p>
            <a:pPr lvl="0"/>
            <a:r>
              <a:rPr lang="en-US"/>
              <a:t>Click to edit Master text styles</a:t>
            </a:r>
          </a:p>
          <a:p>
            <a:pPr marL="0" lvl="1" indent="0">
              <a:buFont typeface="Wingdings" panose="05000000000000000000" pitchFamily="2" charset="2"/>
              <a:buNone/>
            </a:pPr>
            <a:r>
              <a:rPr lang="en-US"/>
              <a:t>Second level</a:t>
            </a:r>
          </a:p>
          <a:p>
            <a:pPr marL="142875" lvl="2" indent="-142875">
              <a:buFont typeface="Wingdings" panose="05000000000000000000" pitchFamily="2" charset="2"/>
              <a:buChar char="§"/>
            </a:pPr>
            <a:r>
              <a:rPr lang="en-US"/>
              <a:t>Third level</a:t>
            </a:r>
          </a:p>
          <a:p>
            <a:pPr marL="358775" lvl="3" indent="-179388">
              <a:buFont typeface="Courier New" panose="02070309020205020404" pitchFamily="49" charset="0"/>
              <a:buChar char="o"/>
            </a:pPr>
            <a:r>
              <a:rPr lang="en-US"/>
              <a:t>Fourth level</a:t>
            </a:r>
          </a:p>
          <a:p>
            <a:pPr marL="538163" lvl="4" indent="-179388"/>
            <a:r>
              <a:rPr lang="en-US"/>
              <a:t>Fifth level</a:t>
            </a:r>
          </a:p>
        </p:txBody>
      </p:sp>
      <p:sp>
        <p:nvSpPr>
          <p:cNvPr id="15" name="Title 4">
            <a:extLst>
              <a:ext uri="{FF2B5EF4-FFF2-40B4-BE49-F238E27FC236}">
                <a16:creationId xmlns:a16="http://schemas.microsoft.com/office/drawing/2014/main" id="{EAE59B7D-E0B9-4621-BD11-4D31EF78767F}"/>
              </a:ext>
            </a:extLst>
          </p:cNvPr>
          <p:cNvSpPr>
            <a:spLocks noGrp="1"/>
          </p:cNvSpPr>
          <p:nvPr>
            <p:ph type="title"/>
          </p:nvPr>
        </p:nvSpPr>
        <p:spPr>
          <a:xfrm>
            <a:off x="684000" y="468000"/>
            <a:ext cx="7740000" cy="360000"/>
          </a:xfrm>
          <a:prstGeom prst="rect">
            <a:avLst/>
          </a:prstGeom>
        </p:spPr>
        <p:txBody>
          <a:bodyPr>
            <a:normAutofit fontScale="90000"/>
          </a:bodyPr>
          <a:lstStyle/>
          <a:p>
            <a:r>
              <a:rPr lang="en-US"/>
              <a:t>Click to edit Master title style</a:t>
            </a:r>
            <a:endParaRPr lang="en-GB"/>
          </a:p>
        </p:txBody>
      </p:sp>
      <p:sp>
        <p:nvSpPr>
          <p:cNvPr id="11" name="Slide Number Placeholder 5">
            <a:extLst>
              <a:ext uri="{FF2B5EF4-FFF2-40B4-BE49-F238E27FC236}">
                <a16:creationId xmlns:a16="http://schemas.microsoft.com/office/drawing/2014/main" id="{2B682CB0-EED7-4007-9C06-CF1C511BC727}"/>
              </a:ext>
            </a:extLst>
          </p:cNvPr>
          <p:cNvSpPr>
            <a:spLocks noGrp="1"/>
          </p:cNvSpPr>
          <p:nvPr>
            <p:ph type="sldNum" sz="quarter" idx="10"/>
          </p:nvPr>
        </p:nvSpPr>
        <p:spPr>
          <a:xfrm>
            <a:off x="179388" y="6335713"/>
            <a:ext cx="1549400" cy="252412"/>
          </a:xfrm>
          <a:prstGeom prst="rect">
            <a:avLst/>
          </a:prstGeom>
        </p:spPr>
        <p:txBody>
          <a:bodyPr lIns="72000" tIns="72000" rIns="72000" bIns="72000"/>
          <a:lstStyle>
            <a:lvl1pPr algn="l" eaLnBrk="1" fontAlgn="auto" hangingPunct="1">
              <a:spcBef>
                <a:spcPts val="0"/>
              </a:spcBef>
              <a:spcAft>
                <a:spcPts val="0"/>
              </a:spcAft>
              <a:defRPr b="1">
                <a:solidFill>
                  <a:schemeClr val="bg1"/>
                </a:solidFill>
                <a:latin typeface="Arial" panose="020B0604020202020204" pitchFamily="34" charset="0"/>
                <a:cs typeface="Arial" panose="020B0604020202020204" pitchFamily="34" charset="0"/>
              </a:defRPr>
            </a:lvl1pPr>
          </a:lstStyle>
          <a:p>
            <a:pPr>
              <a:defRPr/>
            </a:pPr>
            <a:fld id="{BB606295-DD8F-42ED-B34A-057573F6825A}" type="slidenum">
              <a:rPr lang="en-GB"/>
              <a:pPr>
                <a:defRPr/>
              </a:pPr>
              <a:t>‹#›</a:t>
            </a:fld>
            <a:endParaRPr lang="en-GB" dirty="0"/>
          </a:p>
        </p:txBody>
      </p:sp>
    </p:spTree>
    <p:extLst>
      <p:ext uri="{BB962C8B-B14F-4D97-AF65-F5344CB8AC3E}">
        <p14:creationId xmlns:p14="http://schemas.microsoft.com/office/powerpoint/2010/main" val="30045870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ontent (large tex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46E0C1E-3D5A-4491-AE5F-C13B8AECBF0D}"/>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3175" y="0"/>
            <a:ext cx="9140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itle 4">
            <a:extLst>
              <a:ext uri="{FF2B5EF4-FFF2-40B4-BE49-F238E27FC236}">
                <a16:creationId xmlns:a16="http://schemas.microsoft.com/office/drawing/2014/main" id="{45D64AF1-28FD-408E-AAAD-081BCE9B1718}"/>
              </a:ext>
            </a:extLst>
          </p:cNvPr>
          <p:cNvSpPr>
            <a:spLocks noGrp="1"/>
          </p:cNvSpPr>
          <p:nvPr>
            <p:ph type="title"/>
          </p:nvPr>
        </p:nvSpPr>
        <p:spPr>
          <a:xfrm>
            <a:off x="684000" y="468000"/>
            <a:ext cx="7740000" cy="360000"/>
          </a:xfrm>
          <a:prstGeom prst="rect">
            <a:avLst/>
          </a:prstGeom>
        </p:spPr>
        <p:txBody>
          <a:bodyPr>
            <a:normAutofit fontScale="90000"/>
          </a:bodyPr>
          <a:lstStyle/>
          <a:p>
            <a:r>
              <a:rPr lang="en-US"/>
              <a:t>Click to edit Master title style</a:t>
            </a:r>
            <a:endParaRPr lang="en-GB"/>
          </a:p>
        </p:txBody>
      </p:sp>
      <p:sp>
        <p:nvSpPr>
          <p:cNvPr id="5" name="Slide Number Placeholder 5">
            <a:extLst>
              <a:ext uri="{FF2B5EF4-FFF2-40B4-BE49-F238E27FC236}">
                <a16:creationId xmlns:a16="http://schemas.microsoft.com/office/drawing/2014/main" id="{D9D1C6FA-8F9E-4C61-B34B-66D09F11C977}"/>
              </a:ext>
            </a:extLst>
          </p:cNvPr>
          <p:cNvSpPr>
            <a:spLocks noGrp="1"/>
          </p:cNvSpPr>
          <p:nvPr>
            <p:ph type="sldNum" sz="quarter" idx="10"/>
          </p:nvPr>
        </p:nvSpPr>
        <p:spPr>
          <a:xfrm>
            <a:off x="179388" y="6335713"/>
            <a:ext cx="1549400" cy="252412"/>
          </a:xfrm>
          <a:prstGeom prst="rect">
            <a:avLst/>
          </a:prstGeom>
        </p:spPr>
        <p:txBody>
          <a:bodyPr lIns="72000" tIns="72000" rIns="72000" bIns="72000"/>
          <a:lstStyle>
            <a:lvl1pPr algn="l" eaLnBrk="1" fontAlgn="auto" hangingPunct="1">
              <a:spcBef>
                <a:spcPts val="0"/>
              </a:spcBef>
              <a:spcAft>
                <a:spcPts val="0"/>
              </a:spcAft>
              <a:defRPr b="1">
                <a:solidFill>
                  <a:schemeClr val="bg1"/>
                </a:solidFill>
                <a:latin typeface="Arial" panose="020B0604020202020204" pitchFamily="34" charset="0"/>
                <a:cs typeface="Arial" panose="020B0604020202020204" pitchFamily="34" charset="0"/>
              </a:defRPr>
            </a:lvl1pPr>
          </a:lstStyle>
          <a:p>
            <a:pPr>
              <a:defRPr/>
            </a:pPr>
            <a:fld id="{661D8041-4E39-4A84-A9A5-99292CDEE124}" type="slidenum">
              <a:rPr lang="en-GB"/>
              <a:pPr>
                <a:defRPr/>
              </a:pPr>
              <a:t>‹#›</a:t>
            </a:fld>
            <a:endParaRPr lang="en-GB" dirty="0"/>
          </a:p>
        </p:txBody>
      </p:sp>
      <p:sp>
        <p:nvSpPr>
          <p:cNvPr id="3" name="Content Placeholder 2">
            <a:extLst>
              <a:ext uri="{FF2B5EF4-FFF2-40B4-BE49-F238E27FC236}">
                <a16:creationId xmlns:a16="http://schemas.microsoft.com/office/drawing/2014/main" id="{EC93986E-1910-472F-A8EC-95BB8F58513D}"/>
              </a:ext>
            </a:extLst>
          </p:cNvPr>
          <p:cNvSpPr>
            <a:spLocks noGrp="1"/>
          </p:cNvSpPr>
          <p:nvPr>
            <p:ph sz="quarter" idx="11"/>
          </p:nvPr>
        </p:nvSpPr>
        <p:spPr>
          <a:xfrm>
            <a:off x="680674" y="1397479"/>
            <a:ext cx="7886699" cy="4577602"/>
          </a:xfrm>
        </p:spPr>
        <p:txBody>
          <a:bodyPr/>
          <a:lstStyle>
            <a:lvl2pPr marL="0" indent="0">
              <a:buNone/>
              <a:defRPr/>
            </a:lvl2pPr>
            <a:lvl3pPr marL="265113" indent="-228600">
              <a:buFont typeface="Wingdings" panose="05000000000000000000" pitchFamily="2" charset="2"/>
              <a:buChar char="§"/>
              <a:defRPr/>
            </a:lvl3pPr>
            <a:lvl4pPr marL="542925" indent="-228600">
              <a:buFont typeface="Courier New" panose="02070309020205020404" pitchFamily="49" charset="0"/>
              <a:buChar char="o"/>
              <a:defRPr/>
            </a:lvl4pPr>
            <a:lvl5pPr marL="808038" indent="-22860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394206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ext Placeholder 2">
            <a:extLst>
              <a:ext uri="{FF2B5EF4-FFF2-40B4-BE49-F238E27FC236}">
                <a16:creationId xmlns:a16="http://schemas.microsoft.com/office/drawing/2014/main" id="{E351785E-F20F-4CFA-BBDC-15B8951E90AA}"/>
              </a:ext>
            </a:extLst>
          </p:cNvPr>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2000" tIns="72000" rIns="72000" bIns="72000" numCol="1" anchor="t" anchorCtr="0" compatLnSpc="1">
            <a:prstTxWarp prst="textNoShape">
              <a:avLst/>
            </a:prstTxWarp>
          </a:bodyPr>
          <a:lstStyle/>
          <a:p>
            <a:pPr lvl="0"/>
            <a:r>
              <a:rPr lang="en-US" altLang="en-US"/>
              <a:t>Click to edit Master text styles</a:t>
            </a:r>
          </a:p>
          <a:p>
            <a:pPr marL="685800" lvl="1" indent="-685800">
              <a:buFont typeface="Wingdings" panose="05000000000000000000" pitchFamily="2" charset="2"/>
              <a:buNone/>
            </a:pPr>
            <a:r>
              <a:rPr lang="en-US" altLang="en-US"/>
              <a:t>Second level</a:t>
            </a:r>
          </a:p>
          <a:p>
            <a:pPr marL="142875" lvl="2" indent="-142875">
              <a:buFont typeface="Wingdings" panose="05000000000000000000" pitchFamily="2" charset="2"/>
              <a:buChar char="§"/>
            </a:pPr>
            <a:r>
              <a:rPr lang="en-US" altLang="en-US"/>
              <a:t>Third level</a:t>
            </a:r>
          </a:p>
          <a:p>
            <a:pPr marL="358775" lvl="3" indent="-179388">
              <a:buFont typeface="Courier New" panose="02070309020205020404" pitchFamily="49" charset="0"/>
              <a:buChar char="o"/>
            </a:pPr>
            <a:r>
              <a:rPr lang="en-US" altLang="en-US"/>
              <a:t>Fourth level</a:t>
            </a:r>
          </a:p>
          <a:p>
            <a:pPr marL="538163" lvl="4" indent="-179388"/>
            <a:r>
              <a:rPr lang="en-US" altLang="en-US"/>
              <a:t>Fifth level</a:t>
            </a:r>
          </a:p>
        </p:txBody>
      </p:sp>
      <p:sp>
        <p:nvSpPr>
          <p:cNvPr id="3" name="Title 1">
            <a:extLst>
              <a:ext uri="{FF2B5EF4-FFF2-40B4-BE49-F238E27FC236}">
                <a16:creationId xmlns:a16="http://schemas.microsoft.com/office/drawing/2014/main" id="{47D442C3-0F21-4150-A005-0CDC31D34DBD}"/>
              </a:ext>
            </a:extLst>
          </p:cNvPr>
          <p:cNvSpPr txBox="1">
            <a:spLocks/>
          </p:cNvSpPr>
          <p:nvPr userDrawn="1"/>
        </p:nvSpPr>
        <p:spPr>
          <a:xfrm>
            <a:off x="628650" y="801688"/>
            <a:ext cx="7956550" cy="673100"/>
          </a:xfrm>
          <a:prstGeom prst="rect">
            <a:avLst/>
          </a:prstGeom>
        </p:spPr>
        <p:txBody>
          <a:bodyPr lIns="72000" tIns="72000" rIns="72000" bIns="72000"/>
          <a:lstStyle>
            <a:lvl1pPr algn="l" rtl="0" eaLnBrk="0" fontAlgn="base" hangingPunct="0">
              <a:lnSpc>
                <a:spcPct val="90000"/>
              </a:lnSpc>
              <a:spcBef>
                <a:spcPct val="0"/>
              </a:spcBef>
              <a:spcAft>
                <a:spcPct val="0"/>
              </a:spcAft>
              <a:defRPr sz="32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a:defRPr/>
            </a:pPr>
            <a:r>
              <a:rPr lang="en-US" dirty="0"/>
              <a:t>Click to edit Master title style</a:t>
            </a:r>
          </a:p>
        </p:txBody>
      </p:sp>
    </p:spTree>
  </p:cSld>
  <p:clrMap bg1="lt1" tx1="dk1" bg2="lt2" tx2="dk2" accent1="accent1" accent2="accent2" accent3="accent3" accent4="accent4" accent5="accent5" accent6="accent6" hlink="hlink" folHlink="folHlink"/>
  <p:sldLayoutIdLst>
    <p:sldLayoutId id="2147483728" r:id="rId1"/>
    <p:sldLayoutId id="2147483747" r:id="rId2"/>
    <p:sldLayoutId id="2147483752" r:id="rId3"/>
    <p:sldLayoutId id="2147483751" r:id="rId4"/>
    <p:sldLayoutId id="2147483748" r:id="rId5"/>
    <p:sldLayoutId id="2147483749" r:id="rId6"/>
    <p:sldLayoutId id="2147483729" r:id="rId7"/>
    <p:sldLayoutId id="2147483730" r:id="rId8"/>
    <p:sldLayoutId id="2147483731" r:id="rId9"/>
    <p:sldLayoutId id="2147483732" r:id="rId10"/>
    <p:sldLayoutId id="2147483733" r:id="rId11"/>
  </p:sldLayoutIdLst>
  <p:hf hdr="0" ftr="0" dt="0"/>
  <p:txStyles>
    <p:title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p:titleStyle>
    <p:bodyStyle>
      <a:lvl1pPr algn="l" rtl="0" eaLnBrk="0" fontAlgn="base" hangingPunct="0">
        <a:lnSpc>
          <a:spcPct val="90000"/>
        </a:lnSpc>
        <a:spcBef>
          <a:spcPts val="1000"/>
        </a:spcBef>
        <a:spcAft>
          <a:spcPct val="0"/>
        </a:spcAft>
        <a:buFont typeface="Arial" panose="020B0604020202020204" pitchFamily="34" charset="0"/>
        <a:defRPr lang="en-US" altLang="en-US" sz="1400" b="1" kern="1200" smtClean="0">
          <a:solidFill>
            <a:schemeClr val="tx1"/>
          </a:solidFill>
          <a:latin typeface="Arial" panose="020B0604020202020204" pitchFamily="34" charset="0"/>
          <a:ea typeface="+mn-ea"/>
          <a:cs typeface="Arial" panose="020B0604020202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lang="en-US" altLang="en-US" sz="1400" kern="1200" smtClean="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lang="en-US" altLang="en-US" sz="1400" kern="1200" smtClean="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lang="en-US" altLang="en-US" sz="1400" kern="1200" smtClean="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lang="en-US" altLang="en-US" sz="1400" kern="1200" smtClean="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slideLayout" Target="../slideLayouts/slideLayout9.xml"/><Relationship Id="rId1" Type="http://schemas.openxmlformats.org/officeDocument/2006/relationships/vmlDrawing" Target="../drawings/vmlDrawing1.vml"/><Relationship Id="rId4" Type="http://schemas.openxmlformats.org/officeDocument/2006/relationships/image" Target="../media/image9.w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9.xml"/><Relationship Id="rId1" Type="http://schemas.openxmlformats.org/officeDocument/2006/relationships/vmlDrawing" Target="../drawings/vmlDrawing2.vml"/><Relationship Id="rId4" Type="http://schemas.openxmlformats.org/officeDocument/2006/relationships/image" Target="../media/image10.w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9.xml"/><Relationship Id="rId1" Type="http://schemas.openxmlformats.org/officeDocument/2006/relationships/vmlDrawing" Target="../drawings/vmlDrawing3.vml"/><Relationship Id="rId4" Type="http://schemas.openxmlformats.org/officeDocument/2006/relationships/image" Target="../media/image11.w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9.xml"/><Relationship Id="rId1" Type="http://schemas.openxmlformats.org/officeDocument/2006/relationships/vmlDrawing" Target="../drawings/vmlDrawing4.vml"/><Relationship Id="rId4" Type="http://schemas.openxmlformats.org/officeDocument/2006/relationships/image" Target="../media/image12.wmf"/></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hyperlink" Target="https://www.gov.uk/health-protection-team%20and%20to%20COVID-19" TargetMode="Externa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49159AAE-F82E-4EC2-A4DF-91B344643FE3}"/>
              </a:ext>
            </a:extLst>
          </p:cNvPr>
          <p:cNvSpPr>
            <a:spLocks noGrp="1"/>
          </p:cNvSpPr>
          <p:nvPr>
            <p:ph type="subTitle" idx="1"/>
          </p:nvPr>
        </p:nvSpPr>
        <p:spPr>
          <a:xfrm>
            <a:off x="648000" y="4103321"/>
            <a:ext cx="7473444" cy="540000"/>
          </a:xfrm>
        </p:spPr>
        <p:txBody>
          <a:bodyPr>
            <a:normAutofit fontScale="25000" lnSpcReduction="20000"/>
          </a:bodyPr>
          <a:lstStyle/>
          <a:p>
            <a:r>
              <a:rPr lang="en-GB" sz="2800" dirty="0"/>
              <a:t>Updated 02/04/20</a:t>
            </a:r>
          </a:p>
          <a:p>
            <a:r>
              <a:rPr lang="en-GB" sz="2800" dirty="0"/>
              <a:t>Version 0.2</a:t>
            </a:r>
          </a:p>
          <a:p>
            <a:r>
              <a:rPr lang="en-GB" sz="2800" dirty="0"/>
              <a:t>Update: Updated based on feedback from </a:t>
            </a:r>
            <a:r>
              <a:rPr lang="en-GB" sz="2800" dirty="0" err="1"/>
              <a:t>jim</a:t>
            </a:r>
            <a:r>
              <a:rPr lang="en-GB" sz="2800" dirty="0"/>
              <a:t>, </a:t>
            </a:r>
            <a:r>
              <a:rPr lang="en-GB" sz="2800" dirty="0" err="1"/>
              <a:t>Cris</a:t>
            </a:r>
            <a:r>
              <a:rPr lang="en-GB" sz="2800" dirty="0"/>
              <a:t> and Amy.  </a:t>
            </a:r>
          </a:p>
        </p:txBody>
      </p:sp>
      <p:sp>
        <p:nvSpPr>
          <p:cNvPr id="18" name="Title 4">
            <a:extLst>
              <a:ext uri="{FF2B5EF4-FFF2-40B4-BE49-F238E27FC236}">
                <a16:creationId xmlns:a16="http://schemas.microsoft.com/office/drawing/2014/main" id="{DCEBE8AF-7B85-41E7-B4B1-52E54A267D26}"/>
              </a:ext>
            </a:extLst>
          </p:cNvPr>
          <p:cNvSpPr>
            <a:spLocks noGrp="1"/>
          </p:cNvSpPr>
          <p:nvPr>
            <p:ph type="ctrTitle"/>
          </p:nvPr>
        </p:nvSpPr>
        <p:spPr>
          <a:xfrm>
            <a:off x="647999" y="2628000"/>
            <a:ext cx="8758648" cy="1080000"/>
          </a:xfrm>
        </p:spPr>
        <p:txBody>
          <a:bodyPr/>
          <a:lstStyle/>
          <a:p>
            <a:r>
              <a:rPr lang="en-GB" sz="2800" dirty="0"/>
              <a:t>HMPPS – Probation</a:t>
            </a:r>
            <a:br>
              <a:rPr lang="en-GB" sz="2800" dirty="0"/>
            </a:br>
            <a:br>
              <a:rPr lang="en-GB" sz="2800" dirty="0"/>
            </a:br>
            <a:r>
              <a:rPr lang="en-GB" sz="2800" dirty="0"/>
              <a:t>Personal Protective Equipment [PPE]</a:t>
            </a:r>
            <a:endParaRPr lang="en-US" sz="2800" dirty="0"/>
          </a:p>
        </p:txBody>
      </p:sp>
      <p:pic>
        <p:nvPicPr>
          <p:cNvPr id="10246" name="Picture 1">
            <a:extLst>
              <a:ext uri="{FF2B5EF4-FFF2-40B4-BE49-F238E27FC236}">
                <a16:creationId xmlns:a16="http://schemas.microsoft.com/office/drawing/2014/main" id="{14D96A89-4656-4765-8B7F-EF9D10505C74}"/>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302500" y="576263"/>
            <a:ext cx="1487488" cy="103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FCDFF-F1DC-4AFD-BFEF-8830A513590D}"/>
              </a:ext>
            </a:extLst>
          </p:cNvPr>
          <p:cNvSpPr>
            <a:spLocks noGrp="1"/>
          </p:cNvSpPr>
          <p:nvPr>
            <p:ph type="title"/>
          </p:nvPr>
        </p:nvSpPr>
        <p:spPr/>
        <p:txBody>
          <a:bodyPr/>
          <a:lstStyle/>
          <a:p>
            <a:r>
              <a:rPr lang="en-GB" dirty="0"/>
              <a:t>Annex A: Site details for PPE Hubs</a:t>
            </a:r>
          </a:p>
        </p:txBody>
      </p:sp>
      <p:sp>
        <p:nvSpPr>
          <p:cNvPr id="3" name="Slide Number Placeholder 2">
            <a:extLst>
              <a:ext uri="{FF2B5EF4-FFF2-40B4-BE49-F238E27FC236}">
                <a16:creationId xmlns:a16="http://schemas.microsoft.com/office/drawing/2014/main" id="{54E907E7-7375-47C4-AAB8-31D222FBCD3D}"/>
              </a:ext>
            </a:extLst>
          </p:cNvPr>
          <p:cNvSpPr>
            <a:spLocks noGrp="1"/>
          </p:cNvSpPr>
          <p:nvPr>
            <p:ph type="sldNum" sz="quarter" idx="10"/>
          </p:nvPr>
        </p:nvSpPr>
        <p:spPr/>
        <p:txBody>
          <a:bodyPr/>
          <a:lstStyle/>
          <a:p>
            <a:pPr>
              <a:defRPr/>
            </a:pPr>
            <a:fld id="{661D8041-4E39-4A84-A9A5-99292CDEE124}" type="slidenum">
              <a:rPr lang="en-GB" smtClean="0"/>
              <a:pPr>
                <a:defRPr/>
              </a:pPr>
              <a:t>10</a:t>
            </a:fld>
            <a:endParaRPr lang="en-GB" dirty="0"/>
          </a:p>
        </p:txBody>
      </p:sp>
      <p:sp>
        <p:nvSpPr>
          <p:cNvPr id="4" name="Content Placeholder 3">
            <a:extLst>
              <a:ext uri="{FF2B5EF4-FFF2-40B4-BE49-F238E27FC236}">
                <a16:creationId xmlns:a16="http://schemas.microsoft.com/office/drawing/2014/main" id="{CC2737E5-2D0B-471E-BCBB-4721197AD5B5}"/>
              </a:ext>
            </a:extLst>
          </p:cNvPr>
          <p:cNvSpPr>
            <a:spLocks noGrp="1"/>
          </p:cNvSpPr>
          <p:nvPr>
            <p:ph sz="quarter" idx="11"/>
          </p:nvPr>
        </p:nvSpPr>
        <p:spPr/>
        <p:txBody>
          <a:bodyPr/>
          <a:lstStyle/>
          <a:p>
            <a:endParaRPr lang="en-GB" dirty="0"/>
          </a:p>
          <a:p>
            <a:endParaRPr lang="en-GB" dirty="0"/>
          </a:p>
          <a:p>
            <a:endParaRPr lang="en-GB" dirty="0"/>
          </a:p>
          <a:p>
            <a:endParaRPr lang="en-GB" dirty="0"/>
          </a:p>
          <a:p>
            <a:endParaRPr lang="en-GB" dirty="0"/>
          </a:p>
        </p:txBody>
      </p:sp>
      <p:graphicFrame>
        <p:nvGraphicFramePr>
          <p:cNvPr id="5" name="Object 4">
            <a:extLst>
              <a:ext uri="{FF2B5EF4-FFF2-40B4-BE49-F238E27FC236}">
                <a16:creationId xmlns:a16="http://schemas.microsoft.com/office/drawing/2014/main" id="{151B78A1-41A4-4F0D-B145-49FC637311E6}"/>
              </a:ext>
            </a:extLst>
          </p:cNvPr>
          <p:cNvGraphicFramePr>
            <a:graphicFrameLocks noChangeAspect="1"/>
          </p:cNvGraphicFramePr>
          <p:nvPr>
            <p:extLst>
              <p:ext uri="{D42A27DB-BD31-4B8C-83A1-F6EECF244321}">
                <p14:modId xmlns:p14="http://schemas.microsoft.com/office/powerpoint/2010/main" val="70570995"/>
              </p:ext>
            </p:extLst>
          </p:nvPr>
        </p:nvGraphicFramePr>
        <p:xfrm>
          <a:off x="3272500" y="2588512"/>
          <a:ext cx="2132498" cy="1799296"/>
        </p:xfrm>
        <a:graphic>
          <a:graphicData uri="http://schemas.openxmlformats.org/presentationml/2006/ole">
            <mc:AlternateContent xmlns:mc="http://schemas.openxmlformats.org/markup-compatibility/2006">
              <mc:Choice xmlns:v="urn:schemas-microsoft-com:vml" Requires="v">
                <p:oleObj spid="_x0000_s1030" name="Document" showAsIcon="1" r:id="rId3" imgW="914400" imgH="771480" progId="Word.Document.12">
                  <p:embed/>
                </p:oleObj>
              </mc:Choice>
              <mc:Fallback>
                <p:oleObj name="Document" showAsIcon="1" r:id="rId3" imgW="914400" imgH="771480" progId="Word.Document.12">
                  <p:embed/>
                  <p:pic>
                    <p:nvPicPr>
                      <p:cNvPr id="5" name="Object 4">
                        <a:extLst>
                          <a:ext uri="{FF2B5EF4-FFF2-40B4-BE49-F238E27FC236}">
                            <a16:creationId xmlns:a16="http://schemas.microsoft.com/office/drawing/2014/main" id="{151B78A1-41A4-4F0D-B145-49FC637311E6}"/>
                          </a:ext>
                        </a:extLst>
                      </p:cNvPr>
                      <p:cNvPicPr/>
                      <p:nvPr/>
                    </p:nvPicPr>
                    <p:blipFill>
                      <a:blip r:embed="rId4"/>
                      <a:stretch>
                        <a:fillRect/>
                      </a:stretch>
                    </p:blipFill>
                    <p:spPr>
                      <a:xfrm>
                        <a:off x="3272500" y="2588512"/>
                        <a:ext cx="2132498" cy="1799296"/>
                      </a:xfrm>
                      <a:prstGeom prst="rect">
                        <a:avLst/>
                      </a:prstGeom>
                    </p:spPr>
                  </p:pic>
                </p:oleObj>
              </mc:Fallback>
            </mc:AlternateContent>
          </a:graphicData>
        </a:graphic>
      </p:graphicFrame>
    </p:spTree>
    <p:extLst>
      <p:ext uri="{BB962C8B-B14F-4D97-AF65-F5344CB8AC3E}">
        <p14:creationId xmlns:p14="http://schemas.microsoft.com/office/powerpoint/2010/main" val="27670770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57451-4D92-4617-A9C2-2D5628BB5E99}"/>
              </a:ext>
            </a:extLst>
          </p:cNvPr>
          <p:cNvSpPr>
            <a:spLocks noGrp="1"/>
          </p:cNvSpPr>
          <p:nvPr>
            <p:ph type="title"/>
          </p:nvPr>
        </p:nvSpPr>
        <p:spPr>
          <a:xfrm>
            <a:off x="725714" y="467999"/>
            <a:ext cx="7698286" cy="1433371"/>
          </a:xfrm>
        </p:spPr>
        <p:txBody>
          <a:bodyPr>
            <a:normAutofit/>
          </a:bodyPr>
          <a:lstStyle/>
          <a:p>
            <a:r>
              <a:rPr lang="en-GB" dirty="0"/>
              <a:t>Annex B Specific AP Guidance  </a:t>
            </a:r>
            <a:br>
              <a:rPr lang="en-GB" dirty="0"/>
            </a:br>
            <a:br>
              <a:rPr lang="en-GB" dirty="0"/>
            </a:br>
            <a:r>
              <a:rPr lang="en-GB" dirty="0"/>
              <a:t>Standard Operating Procedures - Room Tasks Non Symptomatic and Shielding Residents – Social Distancing </a:t>
            </a:r>
          </a:p>
        </p:txBody>
      </p:sp>
      <p:sp>
        <p:nvSpPr>
          <p:cNvPr id="3" name="Slide Number Placeholder 2">
            <a:extLst>
              <a:ext uri="{FF2B5EF4-FFF2-40B4-BE49-F238E27FC236}">
                <a16:creationId xmlns:a16="http://schemas.microsoft.com/office/drawing/2014/main" id="{1AE93275-1BF7-4D85-84FF-B306ABE56FB2}"/>
              </a:ext>
            </a:extLst>
          </p:cNvPr>
          <p:cNvSpPr>
            <a:spLocks noGrp="1"/>
          </p:cNvSpPr>
          <p:nvPr>
            <p:ph type="sldNum" sz="quarter" idx="10"/>
          </p:nvPr>
        </p:nvSpPr>
        <p:spPr/>
        <p:txBody>
          <a:bodyPr/>
          <a:lstStyle/>
          <a:p>
            <a:pPr>
              <a:defRPr/>
            </a:pPr>
            <a:fld id="{661D8041-4E39-4A84-A9A5-99292CDEE124}" type="slidenum">
              <a:rPr lang="en-GB" smtClean="0"/>
              <a:pPr>
                <a:defRPr/>
              </a:pPr>
              <a:t>11</a:t>
            </a:fld>
            <a:endParaRPr lang="en-GB" dirty="0"/>
          </a:p>
        </p:txBody>
      </p:sp>
      <p:graphicFrame>
        <p:nvGraphicFramePr>
          <p:cNvPr id="7" name="Content Placeholder 6">
            <a:extLst>
              <a:ext uri="{FF2B5EF4-FFF2-40B4-BE49-F238E27FC236}">
                <a16:creationId xmlns:a16="http://schemas.microsoft.com/office/drawing/2014/main" id="{B03E500D-7B18-4866-9690-0E0905DF7EF3}"/>
              </a:ext>
            </a:extLst>
          </p:cNvPr>
          <p:cNvGraphicFramePr>
            <a:graphicFrameLocks noGrp="1" noChangeAspect="1"/>
          </p:cNvGraphicFramePr>
          <p:nvPr>
            <p:ph sz="quarter" idx="11"/>
            <p:extLst>
              <p:ext uri="{D42A27DB-BD31-4B8C-83A1-F6EECF244321}">
                <p14:modId xmlns:p14="http://schemas.microsoft.com/office/powerpoint/2010/main" val="2400462151"/>
              </p:ext>
            </p:extLst>
          </p:nvPr>
        </p:nvGraphicFramePr>
        <p:xfrm>
          <a:off x="3470663" y="2712720"/>
          <a:ext cx="1950719" cy="1645919"/>
        </p:xfrm>
        <a:graphic>
          <a:graphicData uri="http://schemas.openxmlformats.org/presentationml/2006/ole">
            <mc:AlternateContent xmlns:mc="http://schemas.openxmlformats.org/markup-compatibility/2006">
              <mc:Choice xmlns:v="urn:schemas-microsoft-com:vml" Requires="v">
                <p:oleObj spid="_x0000_s2054" name="Document" showAsIcon="1" r:id="rId3" imgW="914400" imgH="771480" progId="Word.Document.8">
                  <p:embed/>
                </p:oleObj>
              </mc:Choice>
              <mc:Fallback>
                <p:oleObj name="Document" showAsIcon="1" r:id="rId3" imgW="914400" imgH="771480" progId="Word.Document.8">
                  <p:embed/>
                  <p:pic>
                    <p:nvPicPr>
                      <p:cNvPr id="7" name="Content Placeholder 6">
                        <a:extLst>
                          <a:ext uri="{FF2B5EF4-FFF2-40B4-BE49-F238E27FC236}">
                            <a16:creationId xmlns:a16="http://schemas.microsoft.com/office/drawing/2014/main" id="{B03E500D-7B18-4866-9690-0E0905DF7EF3}"/>
                          </a:ext>
                        </a:extLst>
                      </p:cNvPr>
                      <p:cNvPicPr/>
                      <p:nvPr/>
                    </p:nvPicPr>
                    <p:blipFill>
                      <a:blip r:embed="rId4"/>
                      <a:stretch>
                        <a:fillRect/>
                      </a:stretch>
                    </p:blipFill>
                    <p:spPr>
                      <a:xfrm>
                        <a:off x="3470663" y="2712720"/>
                        <a:ext cx="1950719" cy="1645919"/>
                      </a:xfrm>
                      <a:prstGeom prst="rect">
                        <a:avLst/>
                      </a:prstGeom>
                    </p:spPr>
                  </p:pic>
                </p:oleObj>
              </mc:Fallback>
            </mc:AlternateContent>
          </a:graphicData>
        </a:graphic>
      </p:graphicFrame>
    </p:spTree>
    <p:extLst>
      <p:ext uri="{BB962C8B-B14F-4D97-AF65-F5344CB8AC3E}">
        <p14:creationId xmlns:p14="http://schemas.microsoft.com/office/powerpoint/2010/main" val="19871630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92AB4-6F42-4E39-B360-79CD34EFDC42}"/>
              </a:ext>
            </a:extLst>
          </p:cNvPr>
          <p:cNvSpPr>
            <a:spLocks noGrp="1"/>
          </p:cNvSpPr>
          <p:nvPr>
            <p:ph type="title"/>
          </p:nvPr>
        </p:nvSpPr>
        <p:spPr>
          <a:xfrm>
            <a:off x="754742" y="467999"/>
            <a:ext cx="7669257" cy="1128571"/>
          </a:xfrm>
        </p:spPr>
        <p:txBody>
          <a:bodyPr/>
          <a:lstStyle/>
          <a:p>
            <a:r>
              <a:rPr lang="en-GB" dirty="0"/>
              <a:t>Annex B Specific Approved Premises Guidance</a:t>
            </a:r>
            <a:br>
              <a:rPr lang="en-GB" dirty="0"/>
            </a:br>
            <a:br>
              <a:rPr lang="en-GB" dirty="0"/>
            </a:br>
            <a:r>
              <a:rPr lang="en-GB" dirty="0"/>
              <a:t>Standard Operating Procedures – Room Tasks Symptomatic Residents – Social Distancing  </a:t>
            </a:r>
            <a:br>
              <a:rPr lang="en-GB" dirty="0"/>
            </a:br>
            <a:br>
              <a:rPr lang="en-GB" dirty="0"/>
            </a:br>
            <a:br>
              <a:rPr lang="en-GB" dirty="0"/>
            </a:br>
            <a:endParaRPr lang="en-GB" dirty="0"/>
          </a:p>
        </p:txBody>
      </p:sp>
      <p:sp>
        <p:nvSpPr>
          <p:cNvPr id="3" name="Slide Number Placeholder 2">
            <a:extLst>
              <a:ext uri="{FF2B5EF4-FFF2-40B4-BE49-F238E27FC236}">
                <a16:creationId xmlns:a16="http://schemas.microsoft.com/office/drawing/2014/main" id="{C444C11E-6F5A-4094-8683-B1DF7908AE58}"/>
              </a:ext>
            </a:extLst>
          </p:cNvPr>
          <p:cNvSpPr>
            <a:spLocks noGrp="1"/>
          </p:cNvSpPr>
          <p:nvPr>
            <p:ph type="sldNum" sz="quarter" idx="10"/>
          </p:nvPr>
        </p:nvSpPr>
        <p:spPr/>
        <p:txBody>
          <a:bodyPr/>
          <a:lstStyle/>
          <a:p>
            <a:pPr>
              <a:defRPr/>
            </a:pPr>
            <a:fld id="{661D8041-4E39-4A84-A9A5-99292CDEE124}" type="slidenum">
              <a:rPr lang="en-GB" smtClean="0"/>
              <a:pPr>
                <a:defRPr/>
              </a:pPr>
              <a:t>12</a:t>
            </a:fld>
            <a:endParaRPr lang="en-GB" dirty="0"/>
          </a:p>
        </p:txBody>
      </p:sp>
      <p:graphicFrame>
        <p:nvGraphicFramePr>
          <p:cNvPr id="7" name="Content Placeholder 6">
            <a:extLst>
              <a:ext uri="{FF2B5EF4-FFF2-40B4-BE49-F238E27FC236}">
                <a16:creationId xmlns:a16="http://schemas.microsoft.com/office/drawing/2014/main" id="{3A91F47A-2DB3-4675-956F-93C5B02BBFB1}"/>
              </a:ext>
            </a:extLst>
          </p:cNvPr>
          <p:cNvGraphicFramePr>
            <a:graphicFrameLocks noGrp="1" noChangeAspect="1"/>
          </p:cNvGraphicFramePr>
          <p:nvPr>
            <p:ph sz="quarter" idx="11"/>
            <p:extLst>
              <p:ext uri="{D42A27DB-BD31-4B8C-83A1-F6EECF244321}">
                <p14:modId xmlns:p14="http://schemas.microsoft.com/office/powerpoint/2010/main" val="3469900376"/>
              </p:ext>
            </p:extLst>
          </p:nvPr>
        </p:nvGraphicFramePr>
        <p:xfrm>
          <a:off x="3520440" y="2754719"/>
          <a:ext cx="1561148" cy="1317219"/>
        </p:xfrm>
        <a:graphic>
          <a:graphicData uri="http://schemas.openxmlformats.org/presentationml/2006/ole">
            <mc:AlternateContent xmlns:mc="http://schemas.openxmlformats.org/markup-compatibility/2006">
              <mc:Choice xmlns:v="urn:schemas-microsoft-com:vml" Requires="v">
                <p:oleObj spid="_x0000_s3078" name="Document" showAsIcon="1" r:id="rId3" imgW="914400" imgH="771480" progId="Word.Document.8">
                  <p:embed/>
                </p:oleObj>
              </mc:Choice>
              <mc:Fallback>
                <p:oleObj name="Document" showAsIcon="1" r:id="rId3" imgW="914400" imgH="771480" progId="Word.Document.8">
                  <p:embed/>
                  <p:pic>
                    <p:nvPicPr>
                      <p:cNvPr id="7" name="Content Placeholder 6">
                        <a:extLst>
                          <a:ext uri="{FF2B5EF4-FFF2-40B4-BE49-F238E27FC236}">
                            <a16:creationId xmlns:a16="http://schemas.microsoft.com/office/drawing/2014/main" id="{3A91F47A-2DB3-4675-956F-93C5B02BBFB1}"/>
                          </a:ext>
                        </a:extLst>
                      </p:cNvPr>
                      <p:cNvPicPr/>
                      <p:nvPr/>
                    </p:nvPicPr>
                    <p:blipFill>
                      <a:blip r:embed="rId4"/>
                      <a:stretch>
                        <a:fillRect/>
                      </a:stretch>
                    </p:blipFill>
                    <p:spPr>
                      <a:xfrm>
                        <a:off x="3520440" y="2754719"/>
                        <a:ext cx="1561148" cy="1317219"/>
                      </a:xfrm>
                      <a:prstGeom prst="rect">
                        <a:avLst/>
                      </a:prstGeom>
                    </p:spPr>
                  </p:pic>
                </p:oleObj>
              </mc:Fallback>
            </mc:AlternateContent>
          </a:graphicData>
        </a:graphic>
      </p:graphicFrame>
    </p:spTree>
    <p:extLst>
      <p:ext uri="{BB962C8B-B14F-4D97-AF65-F5344CB8AC3E}">
        <p14:creationId xmlns:p14="http://schemas.microsoft.com/office/powerpoint/2010/main" val="21760359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1E415-6E31-43A4-AC83-EAA47682E3D2}"/>
              </a:ext>
            </a:extLst>
          </p:cNvPr>
          <p:cNvSpPr>
            <a:spLocks noGrp="1"/>
          </p:cNvSpPr>
          <p:nvPr>
            <p:ph type="title"/>
          </p:nvPr>
        </p:nvSpPr>
        <p:spPr>
          <a:xfrm>
            <a:off x="711200" y="467999"/>
            <a:ext cx="7712800" cy="1505944"/>
          </a:xfrm>
        </p:spPr>
        <p:txBody>
          <a:bodyPr>
            <a:normAutofit/>
          </a:bodyPr>
          <a:lstStyle/>
          <a:p>
            <a:r>
              <a:rPr lang="en-GB" dirty="0"/>
              <a:t>Annex B Specific Approved Premises Guidance </a:t>
            </a:r>
            <a:br>
              <a:rPr lang="en-GB" dirty="0"/>
            </a:br>
            <a:br>
              <a:rPr lang="en-GB" dirty="0"/>
            </a:br>
            <a:r>
              <a:rPr lang="en-GB" dirty="0"/>
              <a:t>Standard Operating Procedures Use of Personal Protective Equipment (PPE) – No Social Distancing </a:t>
            </a:r>
          </a:p>
        </p:txBody>
      </p:sp>
      <p:sp>
        <p:nvSpPr>
          <p:cNvPr id="3" name="Slide Number Placeholder 2">
            <a:extLst>
              <a:ext uri="{FF2B5EF4-FFF2-40B4-BE49-F238E27FC236}">
                <a16:creationId xmlns:a16="http://schemas.microsoft.com/office/drawing/2014/main" id="{2983F8E2-6802-467A-B870-28245798B69B}"/>
              </a:ext>
            </a:extLst>
          </p:cNvPr>
          <p:cNvSpPr>
            <a:spLocks noGrp="1"/>
          </p:cNvSpPr>
          <p:nvPr>
            <p:ph type="sldNum" sz="quarter" idx="10"/>
          </p:nvPr>
        </p:nvSpPr>
        <p:spPr/>
        <p:txBody>
          <a:bodyPr/>
          <a:lstStyle/>
          <a:p>
            <a:pPr>
              <a:defRPr/>
            </a:pPr>
            <a:fld id="{661D8041-4E39-4A84-A9A5-99292CDEE124}" type="slidenum">
              <a:rPr lang="en-GB" smtClean="0"/>
              <a:pPr>
                <a:defRPr/>
              </a:pPr>
              <a:t>13</a:t>
            </a:fld>
            <a:endParaRPr lang="en-GB" dirty="0"/>
          </a:p>
        </p:txBody>
      </p:sp>
      <p:graphicFrame>
        <p:nvGraphicFramePr>
          <p:cNvPr id="8" name="Content Placeholder 7">
            <a:extLst>
              <a:ext uri="{FF2B5EF4-FFF2-40B4-BE49-F238E27FC236}">
                <a16:creationId xmlns:a16="http://schemas.microsoft.com/office/drawing/2014/main" id="{4C0D0DE0-EF17-4F52-9152-FF8BE5A73471}"/>
              </a:ext>
            </a:extLst>
          </p:cNvPr>
          <p:cNvGraphicFramePr>
            <a:graphicFrameLocks noGrp="1" noChangeAspect="1"/>
          </p:cNvGraphicFramePr>
          <p:nvPr>
            <p:ph sz="quarter" idx="11"/>
            <p:extLst>
              <p:ext uri="{D42A27DB-BD31-4B8C-83A1-F6EECF244321}">
                <p14:modId xmlns:p14="http://schemas.microsoft.com/office/powerpoint/2010/main" val="3382730344"/>
              </p:ext>
            </p:extLst>
          </p:nvPr>
        </p:nvGraphicFramePr>
        <p:xfrm>
          <a:off x="3169920" y="2458969"/>
          <a:ext cx="1911668" cy="1612970"/>
        </p:xfrm>
        <a:graphic>
          <a:graphicData uri="http://schemas.openxmlformats.org/presentationml/2006/ole">
            <mc:AlternateContent xmlns:mc="http://schemas.openxmlformats.org/markup-compatibility/2006">
              <mc:Choice xmlns:v="urn:schemas-microsoft-com:vml" Requires="v">
                <p:oleObj spid="_x0000_s4102" name="Document" showAsIcon="1" r:id="rId3" imgW="914400" imgH="771480" progId="Word.Document.8">
                  <p:embed/>
                </p:oleObj>
              </mc:Choice>
              <mc:Fallback>
                <p:oleObj name="Document" showAsIcon="1" r:id="rId3" imgW="914400" imgH="771480" progId="Word.Document.8">
                  <p:embed/>
                  <p:pic>
                    <p:nvPicPr>
                      <p:cNvPr id="8" name="Content Placeholder 7">
                        <a:extLst>
                          <a:ext uri="{FF2B5EF4-FFF2-40B4-BE49-F238E27FC236}">
                            <a16:creationId xmlns:a16="http://schemas.microsoft.com/office/drawing/2014/main" id="{4C0D0DE0-EF17-4F52-9152-FF8BE5A73471}"/>
                          </a:ext>
                        </a:extLst>
                      </p:cNvPr>
                      <p:cNvPicPr/>
                      <p:nvPr/>
                    </p:nvPicPr>
                    <p:blipFill>
                      <a:blip r:embed="rId4"/>
                      <a:stretch>
                        <a:fillRect/>
                      </a:stretch>
                    </p:blipFill>
                    <p:spPr>
                      <a:xfrm>
                        <a:off x="3169920" y="2458969"/>
                        <a:ext cx="1911668" cy="1612970"/>
                      </a:xfrm>
                      <a:prstGeom prst="rect">
                        <a:avLst/>
                      </a:prstGeom>
                    </p:spPr>
                  </p:pic>
                </p:oleObj>
              </mc:Fallback>
            </mc:AlternateContent>
          </a:graphicData>
        </a:graphic>
      </p:graphicFrame>
    </p:spTree>
    <p:extLst>
      <p:ext uri="{BB962C8B-B14F-4D97-AF65-F5344CB8AC3E}">
        <p14:creationId xmlns:p14="http://schemas.microsoft.com/office/powerpoint/2010/main" val="6368086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747A3-3C2A-4B7E-B519-F613D44580A4}"/>
              </a:ext>
            </a:extLst>
          </p:cNvPr>
          <p:cNvSpPr>
            <a:spLocks noGrp="1"/>
          </p:cNvSpPr>
          <p:nvPr>
            <p:ph type="title"/>
          </p:nvPr>
        </p:nvSpPr>
        <p:spPr/>
        <p:txBody>
          <a:bodyPr/>
          <a:lstStyle/>
          <a:p>
            <a:r>
              <a:rPr lang="en-GB" dirty="0"/>
              <a:t>Annex C – 7 Day AP PPE pack</a:t>
            </a:r>
          </a:p>
        </p:txBody>
      </p:sp>
      <p:sp>
        <p:nvSpPr>
          <p:cNvPr id="3" name="Slide Number Placeholder 2">
            <a:extLst>
              <a:ext uri="{FF2B5EF4-FFF2-40B4-BE49-F238E27FC236}">
                <a16:creationId xmlns:a16="http://schemas.microsoft.com/office/drawing/2014/main" id="{D3141679-F751-44A5-A5D5-E32BD452BBBC}"/>
              </a:ext>
            </a:extLst>
          </p:cNvPr>
          <p:cNvSpPr>
            <a:spLocks noGrp="1"/>
          </p:cNvSpPr>
          <p:nvPr>
            <p:ph type="sldNum" sz="quarter" idx="10"/>
          </p:nvPr>
        </p:nvSpPr>
        <p:spPr/>
        <p:txBody>
          <a:bodyPr/>
          <a:lstStyle/>
          <a:p>
            <a:pPr>
              <a:defRPr/>
            </a:pPr>
            <a:fld id="{661D8041-4E39-4A84-A9A5-99292CDEE124}" type="slidenum">
              <a:rPr lang="en-GB" smtClean="0"/>
              <a:pPr>
                <a:defRPr/>
              </a:pPr>
              <a:t>14</a:t>
            </a:fld>
            <a:endParaRPr lang="en-GB" dirty="0"/>
          </a:p>
        </p:txBody>
      </p:sp>
      <p:pic>
        <p:nvPicPr>
          <p:cNvPr id="5" name="Content Placeholder 4">
            <a:extLst>
              <a:ext uri="{FF2B5EF4-FFF2-40B4-BE49-F238E27FC236}">
                <a16:creationId xmlns:a16="http://schemas.microsoft.com/office/drawing/2014/main" id="{8B648387-59EB-4D65-B93E-D68B6A968C14}"/>
              </a:ext>
            </a:extLst>
          </p:cNvPr>
          <p:cNvPicPr>
            <a:picLocks noGrp="1"/>
          </p:cNvPicPr>
          <p:nvPr>
            <p:ph sz="quarter" idx="11"/>
          </p:nvPr>
        </p:nvPicPr>
        <p:blipFill>
          <a:blip r:embed="rId2">
            <a:extLst>
              <a:ext uri="{28A0092B-C50C-407E-A947-70E740481C1C}">
                <a14:useLocalDpi xmlns:a14="http://schemas.microsoft.com/office/drawing/2010/main" val="0"/>
              </a:ext>
            </a:extLst>
          </a:blip>
          <a:srcRect l="3328" t="19415" r="47505" b="40425"/>
          <a:stretch>
            <a:fillRect/>
          </a:stretch>
        </p:blipFill>
        <p:spPr bwMode="auto">
          <a:xfrm>
            <a:off x="537300" y="1304586"/>
            <a:ext cx="7886700" cy="4026199"/>
          </a:xfrm>
          <a:prstGeom prst="rect">
            <a:avLst/>
          </a:prstGeom>
          <a:noFill/>
          <a:ln>
            <a:noFill/>
          </a:ln>
        </p:spPr>
      </p:pic>
    </p:spTree>
    <p:extLst>
      <p:ext uri="{BB962C8B-B14F-4D97-AF65-F5344CB8AC3E}">
        <p14:creationId xmlns:p14="http://schemas.microsoft.com/office/powerpoint/2010/main" val="40604445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093EF8-C489-4E2C-94B5-C975BA6B0D9C}"/>
              </a:ext>
            </a:extLst>
          </p:cNvPr>
          <p:cNvSpPr>
            <a:spLocks noGrp="1"/>
          </p:cNvSpPr>
          <p:nvPr>
            <p:ph type="title"/>
          </p:nvPr>
        </p:nvSpPr>
        <p:spPr/>
        <p:txBody>
          <a:bodyPr/>
          <a:lstStyle/>
          <a:p>
            <a:r>
              <a:rPr lang="en-GB" dirty="0"/>
              <a:t>Annex D – Guidance for cleaning goggles</a:t>
            </a:r>
          </a:p>
        </p:txBody>
      </p:sp>
      <p:sp>
        <p:nvSpPr>
          <p:cNvPr id="3" name="Slide Number Placeholder 2">
            <a:extLst>
              <a:ext uri="{FF2B5EF4-FFF2-40B4-BE49-F238E27FC236}">
                <a16:creationId xmlns:a16="http://schemas.microsoft.com/office/drawing/2014/main" id="{6BB0F707-F7DA-43DC-9AD3-1BCEAC4BF0EA}"/>
              </a:ext>
            </a:extLst>
          </p:cNvPr>
          <p:cNvSpPr>
            <a:spLocks noGrp="1"/>
          </p:cNvSpPr>
          <p:nvPr>
            <p:ph type="sldNum" sz="quarter" idx="10"/>
          </p:nvPr>
        </p:nvSpPr>
        <p:spPr/>
        <p:txBody>
          <a:bodyPr/>
          <a:lstStyle/>
          <a:p>
            <a:pPr>
              <a:defRPr/>
            </a:pPr>
            <a:fld id="{661D8041-4E39-4A84-A9A5-99292CDEE124}" type="slidenum">
              <a:rPr lang="en-GB" smtClean="0"/>
              <a:pPr>
                <a:defRPr/>
              </a:pPr>
              <a:t>15</a:t>
            </a:fld>
            <a:endParaRPr lang="en-GB" dirty="0"/>
          </a:p>
        </p:txBody>
      </p:sp>
      <p:sp>
        <p:nvSpPr>
          <p:cNvPr id="4" name="Content Placeholder 3">
            <a:extLst>
              <a:ext uri="{FF2B5EF4-FFF2-40B4-BE49-F238E27FC236}">
                <a16:creationId xmlns:a16="http://schemas.microsoft.com/office/drawing/2014/main" id="{E430935E-9282-4341-82F1-B41A04105A5B}"/>
              </a:ext>
            </a:extLst>
          </p:cNvPr>
          <p:cNvSpPr>
            <a:spLocks noGrp="1"/>
          </p:cNvSpPr>
          <p:nvPr>
            <p:ph sz="quarter" idx="11"/>
          </p:nvPr>
        </p:nvSpPr>
        <p:spPr/>
        <p:txBody>
          <a:bodyPr/>
          <a:lstStyle/>
          <a:p>
            <a:r>
              <a:rPr lang="en-GB" altLang="en-US" sz="1200" b="0" dirty="0"/>
              <a:t>The goggles supplied with this PPE grab pack must cleaned and washed thoroughly with a Titan chlorine solution after every use. The following procedure must be followed once the goggles have been removed.</a:t>
            </a:r>
          </a:p>
          <a:p>
            <a:r>
              <a:rPr lang="en-GB" altLang="en-US" sz="1200" b="0" dirty="0"/>
              <a:t>Sterilising of eye goggle procedure.</a:t>
            </a:r>
          </a:p>
          <a:p>
            <a:pPr lvl="0"/>
            <a:r>
              <a:rPr lang="en-GB" altLang="en-US" sz="1200" b="0" dirty="0"/>
              <a:t>Remove the goggles by the wearer as per SSOW.</a:t>
            </a:r>
          </a:p>
          <a:p>
            <a:r>
              <a:rPr lang="en-GB" altLang="en-US" sz="1200" b="0" dirty="0"/>
              <a:t>Items required to for </a:t>
            </a:r>
            <a:r>
              <a:rPr lang="en-GB" altLang="en-US" sz="1200" b="0" dirty="0" err="1"/>
              <a:t>thouroughly</a:t>
            </a:r>
            <a:r>
              <a:rPr lang="en-GB" altLang="en-US" sz="1200" b="0" dirty="0"/>
              <a:t> cleaning are 1 x bucket (clean) 2 x Titan Chlorine tablets per 1 litre of warm water (make solution at this ratio and as required). The disinfectant solution should be prepared within the clean bucket by adding warm water with the Titan Chlorine tablets (1000 ppm available Chlorine). </a:t>
            </a:r>
            <a:r>
              <a:rPr lang="en-GB" altLang="en-US" sz="1200" b="0" u="sng" dirty="0"/>
              <a:t>Please note</a:t>
            </a:r>
            <a:r>
              <a:rPr lang="en-GB" altLang="en-US" sz="1200" b="0" dirty="0"/>
              <a:t> – Stocks may be supplied with Titan </a:t>
            </a:r>
            <a:r>
              <a:rPr lang="en-GB" altLang="en-US" sz="1200" b="0" dirty="0" err="1"/>
              <a:t>Chlor</a:t>
            </a:r>
            <a:r>
              <a:rPr lang="en-GB" altLang="en-US" sz="1200" b="0" dirty="0"/>
              <a:t> Plus Tablets (the dilution rates differ as 1 tablet per I litre). The pack will specify whether the tablets are the Plus type.</a:t>
            </a:r>
          </a:p>
          <a:p>
            <a:r>
              <a:rPr lang="en-GB" altLang="en-US" sz="1200" b="0" dirty="0"/>
              <a:t>   </a:t>
            </a:r>
          </a:p>
          <a:p>
            <a:pPr lvl="0">
              <a:lnSpc>
                <a:spcPct val="100000"/>
              </a:lnSpc>
            </a:pPr>
            <a:r>
              <a:rPr lang="en-GB" altLang="en-US" sz="1200" b="0" dirty="0"/>
              <a:t>1. Place goggles in bucket of warm water containing the solution </a:t>
            </a:r>
          </a:p>
          <a:p>
            <a:pPr lvl="0">
              <a:lnSpc>
                <a:spcPct val="100000"/>
              </a:lnSpc>
            </a:pPr>
            <a:r>
              <a:rPr lang="en-GB" altLang="en-US" sz="1200" b="0" dirty="0"/>
              <a:t>2. Soak your goggles &amp; straps in the disinfectant solution for approximately 10 Minutes.</a:t>
            </a:r>
          </a:p>
          <a:p>
            <a:pPr lvl="0">
              <a:lnSpc>
                <a:spcPct val="100000"/>
              </a:lnSpc>
            </a:pPr>
            <a:r>
              <a:rPr lang="en-GB" altLang="en-US" sz="1200" b="0" dirty="0"/>
              <a:t>3. The googles must be rinsed thoroughly &amp; allowed to dry before the next use.</a:t>
            </a:r>
          </a:p>
          <a:p>
            <a:r>
              <a:rPr lang="en-GB" altLang="en-US" sz="1200" b="0" dirty="0"/>
              <a:t> </a:t>
            </a:r>
          </a:p>
          <a:p>
            <a:r>
              <a:rPr lang="en-GB" altLang="en-US" sz="1200" b="0" dirty="0"/>
              <a:t>DO NOT DISGARD THE GOGGLES AFTER NEED. CONTACT YOUR REGIONAL COVID-19 PPE SPOC AS THESE CAN BE RECYLCLED FOR USE – PLEASE ENSURE ANY RECYCLED GOGGLES ARE FULLY CLEANED.	</a:t>
            </a:r>
            <a:endParaRPr lang="en-GB" sz="1200" b="0" dirty="0"/>
          </a:p>
        </p:txBody>
      </p:sp>
    </p:spTree>
    <p:extLst>
      <p:ext uri="{BB962C8B-B14F-4D97-AF65-F5344CB8AC3E}">
        <p14:creationId xmlns:p14="http://schemas.microsoft.com/office/powerpoint/2010/main" val="24928181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Introduction</a:t>
            </a:r>
          </a:p>
        </p:txBody>
      </p:sp>
      <p:sp>
        <p:nvSpPr>
          <p:cNvPr id="3" name="Slide Number Placeholder 2"/>
          <p:cNvSpPr>
            <a:spLocks noGrp="1"/>
          </p:cNvSpPr>
          <p:nvPr>
            <p:ph type="sldNum" sz="quarter" idx="10"/>
          </p:nvPr>
        </p:nvSpPr>
        <p:spPr/>
        <p:txBody>
          <a:bodyPr/>
          <a:lstStyle/>
          <a:p>
            <a:pPr>
              <a:defRPr/>
            </a:pPr>
            <a:fld id="{661D8041-4E39-4A84-A9A5-99292CDEE124}" type="slidenum">
              <a:rPr lang="en-GB" smtClean="0"/>
              <a:pPr>
                <a:defRPr/>
              </a:pPr>
              <a:t>2</a:t>
            </a:fld>
            <a:endParaRPr lang="en-GB" dirty="0"/>
          </a:p>
        </p:txBody>
      </p:sp>
      <p:sp>
        <p:nvSpPr>
          <p:cNvPr id="4" name="Content Placeholder 3"/>
          <p:cNvSpPr>
            <a:spLocks noGrp="1"/>
          </p:cNvSpPr>
          <p:nvPr>
            <p:ph sz="quarter" idx="11"/>
          </p:nvPr>
        </p:nvSpPr>
        <p:spPr>
          <a:xfrm>
            <a:off x="684000" y="1173035"/>
            <a:ext cx="7886699" cy="4577602"/>
          </a:xfrm>
        </p:spPr>
        <p:txBody>
          <a:bodyPr/>
          <a:lstStyle/>
          <a:p>
            <a:r>
              <a:rPr lang="en-GB" altLang="en-US" b="0" dirty="0">
                <a:latin typeface="+mn-lt"/>
              </a:rPr>
              <a:t>The following document sets out the current guidance on the use of PPE and hygiene provision within the probation system. It provides details of when PPE is required, what PPE should be used and where PPE can be obtained in line with Public Health England [PHE] and HMPPS guidelines. This guide will also provide practical advice on managing the risks posed to our key workers delivering probation services.</a:t>
            </a:r>
          </a:p>
          <a:p>
            <a:r>
              <a:rPr lang="en-GB" altLang="en-US" sz="1200" dirty="0">
                <a:latin typeface="+mn-lt"/>
              </a:rPr>
              <a:t>Key Definitions:</a:t>
            </a:r>
          </a:p>
          <a:p>
            <a:r>
              <a:rPr lang="en-GB" altLang="en-US" sz="1200" dirty="0">
                <a:latin typeface="+mn-lt"/>
              </a:rPr>
              <a:t>Social Distancing</a:t>
            </a:r>
            <a:r>
              <a:rPr lang="en-GB" altLang="en-US" sz="1200" b="0" dirty="0">
                <a:latin typeface="+mn-lt"/>
              </a:rPr>
              <a:t>: The act of creating a distance between you and all other members of the public. Government guidelines are for individuals to stay at home save for essential travel and one act of exercise each day. In a probation setting this refers to the act of maintaining a distance of 2m from other individuals whilst in the work place.</a:t>
            </a:r>
          </a:p>
          <a:p>
            <a:r>
              <a:rPr lang="en-GB" altLang="en-US" sz="1200" dirty="0">
                <a:latin typeface="+mn-lt"/>
              </a:rPr>
              <a:t>Social Isolation</a:t>
            </a:r>
            <a:r>
              <a:rPr lang="en-GB" altLang="en-US" sz="1200" b="0" dirty="0">
                <a:latin typeface="+mn-lt"/>
              </a:rPr>
              <a:t>: Isolating oneself from other people as a result of being symptomatic or living with someone who is symptomatic. Individuals with certain underlying health conditions may also choose to self-isolate. </a:t>
            </a:r>
          </a:p>
          <a:p>
            <a:r>
              <a:rPr lang="en-GB" altLang="en-US" sz="1200" dirty="0">
                <a:latin typeface="+mn-lt"/>
              </a:rPr>
              <a:t>PPE</a:t>
            </a:r>
            <a:r>
              <a:rPr lang="en-GB" altLang="en-US" sz="1200" b="0" dirty="0">
                <a:latin typeface="+mn-lt"/>
              </a:rPr>
              <a:t>: [Personal Protective Equipment] in the context of this document PPE refers to the equipment one might need when working in proximity to an individual with the symptoms of COVID-19 or with a diagnosis of COVID-19. Current PHE guidelines state that PPE is only required in those instances. </a:t>
            </a:r>
          </a:p>
          <a:p>
            <a:r>
              <a:rPr lang="en-GB" altLang="en-US" sz="1200" dirty="0">
                <a:latin typeface="+mn-lt"/>
              </a:rPr>
              <a:t>Hygiene Provision</a:t>
            </a:r>
            <a:r>
              <a:rPr lang="en-GB" altLang="en-US" sz="1200" b="0" dirty="0">
                <a:latin typeface="+mn-lt"/>
              </a:rPr>
              <a:t>: This refer to items that support a safe working environment and are essential supplies in our offender contact centres and Approved Premises [APs] but are not considered PPE. They include, hand sanitiser gel, soap, cleaning materials. </a:t>
            </a:r>
          </a:p>
          <a:p>
            <a:r>
              <a:rPr lang="en-GB" altLang="en-US" sz="1200" dirty="0">
                <a:latin typeface="+mn-lt"/>
              </a:rPr>
              <a:t>Symptomatic and Confirmed Cases</a:t>
            </a:r>
            <a:r>
              <a:rPr lang="en-GB" altLang="en-US" sz="1200" b="0" dirty="0">
                <a:latin typeface="+mn-lt"/>
              </a:rPr>
              <a:t>: A symptomatic individual is one that is displaying any of the perceived symptoms of the COVID-19 virus as per PHE guidance. Those symptoms are: new and persistent cough, fever, loss of taste/smell. A confirmed case is one where an individual has tested positive for COVID-19. Where medical advice indicates a confirmed case has recovered from the virus, those individuals should no longer be treated as symptomatic or confirmed. </a:t>
            </a:r>
          </a:p>
          <a:p>
            <a:r>
              <a:rPr lang="en-GB" altLang="en-US" sz="1200" dirty="0">
                <a:latin typeface="+mn-lt"/>
              </a:rPr>
              <a:t>IP&amp;C:</a:t>
            </a:r>
            <a:r>
              <a:rPr lang="en-GB" altLang="en-US" sz="1200" b="0" dirty="0">
                <a:latin typeface="+mn-lt"/>
              </a:rPr>
              <a:t> Infection, Prevention and Control</a:t>
            </a:r>
            <a:endParaRPr lang="en-GB" altLang="en-US" sz="1200" dirty="0">
              <a:latin typeface="+mn-lt"/>
            </a:endParaRPr>
          </a:p>
          <a:p>
            <a:endParaRPr lang="en-GB" altLang="en-US" b="0" dirty="0">
              <a:latin typeface="+mn-lt"/>
            </a:endParaRPr>
          </a:p>
          <a:p>
            <a:endParaRPr lang="en-GB" altLang="en-US" dirty="0">
              <a:latin typeface="+mn-lt"/>
            </a:endParaRPr>
          </a:p>
          <a:p>
            <a:pPr lvl="0"/>
            <a:br>
              <a:rPr lang="en-GB" altLang="en-US" dirty="0"/>
            </a:br>
            <a:endParaRPr lang="en-GB" sz="1600" b="0" dirty="0">
              <a:latin typeface="+mn-lt"/>
            </a:endParaRPr>
          </a:p>
          <a:p>
            <a:pPr marL="550863" lvl="2" indent="-285750">
              <a:buFont typeface="Arial" panose="020B0604020202020204" pitchFamily="34" charset="0"/>
              <a:buChar char="•"/>
            </a:pPr>
            <a:endParaRPr lang="en-GB" sz="1600" b="0" dirty="0">
              <a:latin typeface="+mn-lt"/>
            </a:endParaRPr>
          </a:p>
          <a:p>
            <a:endParaRPr lang="en-GB" sz="1600" b="0" dirty="0">
              <a:latin typeface="+mn-lt"/>
            </a:endParaRPr>
          </a:p>
        </p:txBody>
      </p:sp>
    </p:spTree>
    <p:extLst>
      <p:ext uri="{BB962C8B-B14F-4D97-AF65-F5344CB8AC3E}">
        <p14:creationId xmlns:p14="http://schemas.microsoft.com/office/powerpoint/2010/main" val="41115857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93EF9-1401-4EE8-9834-2525A51C7070}"/>
              </a:ext>
            </a:extLst>
          </p:cNvPr>
          <p:cNvSpPr>
            <a:spLocks noGrp="1"/>
          </p:cNvSpPr>
          <p:nvPr>
            <p:ph type="title"/>
          </p:nvPr>
        </p:nvSpPr>
        <p:spPr/>
        <p:txBody>
          <a:bodyPr/>
          <a:lstStyle/>
          <a:p>
            <a:r>
              <a:rPr lang="en-GB" dirty="0"/>
              <a:t>Summary of Key Points</a:t>
            </a:r>
          </a:p>
        </p:txBody>
      </p:sp>
      <p:sp>
        <p:nvSpPr>
          <p:cNvPr id="3" name="Slide Number Placeholder 2">
            <a:extLst>
              <a:ext uri="{FF2B5EF4-FFF2-40B4-BE49-F238E27FC236}">
                <a16:creationId xmlns:a16="http://schemas.microsoft.com/office/drawing/2014/main" id="{43DABDEA-647C-4693-8C82-91811B6B0141}"/>
              </a:ext>
            </a:extLst>
          </p:cNvPr>
          <p:cNvSpPr>
            <a:spLocks noGrp="1"/>
          </p:cNvSpPr>
          <p:nvPr>
            <p:ph type="sldNum" sz="quarter" idx="10"/>
          </p:nvPr>
        </p:nvSpPr>
        <p:spPr/>
        <p:txBody>
          <a:bodyPr/>
          <a:lstStyle/>
          <a:p>
            <a:pPr>
              <a:defRPr/>
            </a:pPr>
            <a:fld id="{661D8041-4E39-4A84-A9A5-99292CDEE124}" type="slidenum">
              <a:rPr lang="en-GB" smtClean="0"/>
              <a:pPr>
                <a:defRPr/>
              </a:pPr>
              <a:t>3</a:t>
            </a:fld>
            <a:endParaRPr lang="en-GB" dirty="0"/>
          </a:p>
        </p:txBody>
      </p:sp>
      <p:sp>
        <p:nvSpPr>
          <p:cNvPr id="4" name="Content Placeholder 3">
            <a:extLst>
              <a:ext uri="{FF2B5EF4-FFF2-40B4-BE49-F238E27FC236}">
                <a16:creationId xmlns:a16="http://schemas.microsoft.com/office/drawing/2014/main" id="{1EC56F2D-BA27-4773-B9BA-4F131F5EEACF}"/>
              </a:ext>
            </a:extLst>
          </p:cNvPr>
          <p:cNvSpPr>
            <a:spLocks noGrp="1"/>
          </p:cNvSpPr>
          <p:nvPr>
            <p:ph sz="quarter" idx="11"/>
          </p:nvPr>
        </p:nvSpPr>
        <p:spPr>
          <a:xfrm>
            <a:off x="684000" y="1138399"/>
            <a:ext cx="7886699" cy="4577602"/>
          </a:xfrm>
        </p:spPr>
        <p:txBody>
          <a:bodyPr/>
          <a:lstStyle/>
          <a:p>
            <a:r>
              <a:rPr lang="en-GB" dirty="0"/>
              <a:t>The use of PPE is only essentially required for those staff in close contact with someone that is symptomatic of COViD-19</a:t>
            </a:r>
          </a:p>
          <a:p>
            <a:br>
              <a:rPr lang="en-GB" dirty="0"/>
            </a:br>
            <a:r>
              <a:rPr lang="en-GB" dirty="0"/>
              <a:t>Social distancing should be maintained at all probation sites. In those exceptional circumstances where social distancing can’t be maintained PPE should be worn even if the individual is not symptomatic. There is no PHE or HMPPS requirement to wear PPE in such a situation. </a:t>
            </a:r>
          </a:p>
          <a:p>
            <a:endParaRPr lang="en-GB" dirty="0"/>
          </a:p>
          <a:p>
            <a:r>
              <a:rPr lang="en-GB" dirty="0"/>
              <a:t>Social distancing and good personal hygiene, specifically hand washing, is the primary measure for protecting yourself against the virus and preventing its spread.</a:t>
            </a:r>
          </a:p>
          <a:p>
            <a:endParaRPr lang="en-GB" dirty="0"/>
          </a:p>
          <a:p>
            <a:r>
              <a:rPr lang="en-GB" dirty="0"/>
              <a:t>Particular steps on personal hygiene during face to face contact with offenders are detailed within. </a:t>
            </a:r>
          </a:p>
          <a:p>
            <a:endParaRPr lang="en-GB" dirty="0"/>
          </a:p>
          <a:p>
            <a:r>
              <a:rPr lang="en-GB" dirty="0"/>
              <a:t>Specific guidance for the use of PPE and personal hygiene in APs is also included in Appendix B of this document. </a:t>
            </a:r>
          </a:p>
          <a:p>
            <a:endParaRPr lang="en-GB" dirty="0"/>
          </a:p>
          <a:p>
            <a:r>
              <a:rPr lang="en-GB" i="1" dirty="0"/>
              <a:t>This guidance is specific to circumstances relating to COVID-19. Where there is an existing business as usual process that requires the use of PPE, that process should continue to be followed. </a:t>
            </a:r>
          </a:p>
        </p:txBody>
      </p:sp>
    </p:spTree>
    <p:extLst>
      <p:ext uri="{BB962C8B-B14F-4D97-AF65-F5344CB8AC3E}">
        <p14:creationId xmlns:p14="http://schemas.microsoft.com/office/powerpoint/2010/main" val="8201248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03403-7822-4C06-AC5A-8A1286CBC324}"/>
              </a:ext>
            </a:extLst>
          </p:cNvPr>
          <p:cNvSpPr>
            <a:spLocks noGrp="1"/>
          </p:cNvSpPr>
          <p:nvPr>
            <p:ph type="title"/>
          </p:nvPr>
        </p:nvSpPr>
        <p:spPr/>
        <p:txBody>
          <a:bodyPr/>
          <a:lstStyle/>
          <a:p>
            <a:r>
              <a:rPr lang="en-GB" dirty="0"/>
              <a:t>Type and Use of PPE</a:t>
            </a:r>
          </a:p>
        </p:txBody>
      </p:sp>
      <p:sp>
        <p:nvSpPr>
          <p:cNvPr id="3" name="Slide Number Placeholder 2">
            <a:extLst>
              <a:ext uri="{FF2B5EF4-FFF2-40B4-BE49-F238E27FC236}">
                <a16:creationId xmlns:a16="http://schemas.microsoft.com/office/drawing/2014/main" id="{EDAA59EE-2845-4BAD-92C4-AEB590F15F71}"/>
              </a:ext>
            </a:extLst>
          </p:cNvPr>
          <p:cNvSpPr>
            <a:spLocks noGrp="1"/>
          </p:cNvSpPr>
          <p:nvPr>
            <p:ph type="sldNum" sz="quarter" idx="10"/>
          </p:nvPr>
        </p:nvSpPr>
        <p:spPr/>
        <p:txBody>
          <a:bodyPr/>
          <a:lstStyle/>
          <a:p>
            <a:pPr>
              <a:defRPr/>
            </a:pPr>
            <a:fld id="{661D8041-4E39-4A84-A9A5-99292CDEE124}" type="slidenum">
              <a:rPr lang="en-GB" smtClean="0"/>
              <a:pPr>
                <a:defRPr/>
              </a:pPr>
              <a:t>4</a:t>
            </a:fld>
            <a:endParaRPr lang="en-GB" dirty="0"/>
          </a:p>
        </p:txBody>
      </p:sp>
      <p:sp>
        <p:nvSpPr>
          <p:cNvPr id="4" name="Content Placeholder 3">
            <a:extLst>
              <a:ext uri="{FF2B5EF4-FFF2-40B4-BE49-F238E27FC236}">
                <a16:creationId xmlns:a16="http://schemas.microsoft.com/office/drawing/2014/main" id="{3ED94FF8-2F55-4415-8CD0-AABFCDF69602}"/>
              </a:ext>
            </a:extLst>
          </p:cNvPr>
          <p:cNvSpPr>
            <a:spLocks noGrp="1"/>
          </p:cNvSpPr>
          <p:nvPr>
            <p:ph sz="quarter" idx="11"/>
          </p:nvPr>
        </p:nvSpPr>
        <p:spPr/>
        <p:txBody>
          <a:bodyPr/>
          <a:lstStyle/>
          <a:p>
            <a:r>
              <a:rPr lang="en-GB" altLang="en-US" sz="1200" b="0" dirty="0"/>
              <a:t>The following PPE has been identified in line with PHE’s Guidance and is a specific response to COVID-19. The minimum level of PPE for custodial and approved premises staff required when dealing with a suspected COVID-19 case is set out below</a:t>
            </a:r>
            <a:r>
              <a:rPr lang="en-GB" altLang="en-US" sz="1200" dirty="0"/>
              <a:t>. Please note, all offenders with symptoms of COVID-19 should be self-isolating until 7 days clear of symptoms and should not be attending offender contact sites where contact over the phone is available as an alternative. </a:t>
            </a:r>
          </a:p>
          <a:p>
            <a:r>
              <a:rPr lang="en-GB" altLang="en-US" sz="1200" b="0" dirty="0"/>
              <a:t>Residents in APs should self isolate in their room and the AP guidance in annex B should be followed</a:t>
            </a:r>
            <a:r>
              <a:rPr lang="en-GB" altLang="en-US" sz="1200" dirty="0"/>
              <a:t>. </a:t>
            </a:r>
            <a:r>
              <a:rPr lang="en-GB" altLang="en-US" sz="1200" b="0" dirty="0"/>
              <a:t>See appendix B for specific guidance on APs. </a:t>
            </a:r>
          </a:p>
          <a:p>
            <a:r>
              <a:rPr lang="en-GB" altLang="en-US" sz="1200" b="0" dirty="0"/>
              <a:t>Where contact is necessary, activities with close contact [less than 2m in distance] with a symptomatic person staff should wear:</a:t>
            </a:r>
          </a:p>
          <a:p>
            <a:r>
              <a:rPr lang="en-GB" altLang="en-US" sz="1200" b="0" dirty="0"/>
              <a:t> </a:t>
            </a:r>
          </a:p>
          <a:p>
            <a:pPr lvl="0"/>
            <a:r>
              <a:rPr lang="en-GB" altLang="en-US" sz="1200" b="0" dirty="0"/>
              <a:t>Disposable gloves</a:t>
            </a:r>
          </a:p>
          <a:p>
            <a:pPr lvl="0"/>
            <a:r>
              <a:rPr lang="en-GB" altLang="en-US" sz="1200" b="0" dirty="0"/>
              <a:t>Fluid repellent surgical face mask </a:t>
            </a:r>
          </a:p>
          <a:p>
            <a:pPr lvl="0"/>
            <a:r>
              <a:rPr lang="en-GB" altLang="en-US" sz="1200" b="0" dirty="0"/>
              <a:t>A disposable plastic apron and disposable eye protection (e.g. face visor or goggles)</a:t>
            </a:r>
          </a:p>
          <a:p>
            <a:pPr lvl="0"/>
            <a:r>
              <a:rPr lang="en-GB" altLang="en-US" sz="1200" b="0" dirty="0"/>
              <a:t>Individual use alcohol hand sanitisers.</a:t>
            </a:r>
          </a:p>
          <a:p>
            <a:r>
              <a:rPr lang="en-GB" altLang="en-US" sz="1200" b="0" dirty="0"/>
              <a:t> </a:t>
            </a:r>
          </a:p>
          <a:p>
            <a:r>
              <a:rPr lang="en-GB" altLang="en-US" sz="1200" b="0" dirty="0"/>
              <a:t>PHE state that PPE must be changed on a regular basis (every 2-4 hours - 4 hours as a minimum) and that it should be removed in an order that minimises the potential for cross-contamination [see next slide] </a:t>
            </a:r>
          </a:p>
          <a:p>
            <a:endParaRPr lang="en-GB" altLang="en-US" sz="1200" b="0" dirty="0"/>
          </a:p>
          <a:p>
            <a:endParaRPr lang="en-GB" dirty="0"/>
          </a:p>
        </p:txBody>
      </p:sp>
    </p:spTree>
    <p:extLst>
      <p:ext uri="{BB962C8B-B14F-4D97-AF65-F5344CB8AC3E}">
        <p14:creationId xmlns:p14="http://schemas.microsoft.com/office/powerpoint/2010/main" val="10690769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6518E-29FF-4D4B-BF71-F87FB4D94E16}"/>
              </a:ext>
            </a:extLst>
          </p:cNvPr>
          <p:cNvSpPr>
            <a:spLocks noGrp="1"/>
          </p:cNvSpPr>
          <p:nvPr>
            <p:ph type="title"/>
          </p:nvPr>
        </p:nvSpPr>
        <p:spPr/>
        <p:txBody>
          <a:bodyPr/>
          <a:lstStyle/>
          <a:p>
            <a:r>
              <a:rPr lang="en-GB" dirty="0"/>
              <a:t>Removal of PPE</a:t>
            </a:r>
          </a:p>
        </p:txBody>
      </p:sp>
      <p:sp>
        <p:nvSpPr>
          <p:cNvPr id="3" name="Slide Number Placeholder 2">
            <a:extLst>
              <a:ext uri="{FF2B5EF4-FFF2-40B4-BE49-F238E27FC236}">
                <a16:creationId xmlns:a16="http://schemas.microsoft.com/office/drawing/2014/main" id="{233A98CB-C140-4A1F-94B7-370734434C9A}"/>
              </a:ext>
            </a:extLst>
          </p:cNvPr>
          <p:cNvSpPr>
            <a:spLocks noGrp="1"/>
          </p:cNvSpPr>
          <p:nvPr>
            <p:ph type="sldNum" sz="quarter" idx="10"/>
          </p:nvPr>
        </p:nvSpPr>
        <p:spPr/>
        <p:txBody>
          <a:bodyPr/>
          <a:lstStyle/>
          <a:p>
            <a:pPr>
              <a:defRPr/>
            </a:pPr>
            <a:fld id="{661D8041-4E39-4A84-A9A5-99292CDEE124}" type="slidenum">
              <a:rPr lang="en-GB" smtClean="0"/>
              <a:pPr>
                <a:defRPr/>
              </a:pPr>
              <a:t>5</a:t>
            </a:fld>
            <a:endParaRPr lang="en-GB" dirty="0"/>
          </a:p>
        </p:txBody>
      </p:sp>
      <p:sp>
        <p:nvSpPr>
          <p:cNvPr id="4" name="Content Placeholder 3">
            <a:extLst>
              <a:ext uri="{FF2B5EF4-FFF2-40B4-BE49-F238E27FC236}">
                <a16:creationId xmlns:a16="http://schemas.microsoft.com/office/drawing/2014/main" id="{0E115B3F-76A6-4B13-8F79-B011E3CF2793}"/>
              </a:ext>
            </a:extLst>
          </p:cNvPr>
          <p:cNvSpPr>
            <a:spLocks noGrp="1"/>
          </p:cNvSpPr>
          <p:nvPr>
            <p:ph sz="quarter" idx="11"/>
          </p:nvPr>
        </p:nvSpPr>
        <p:spPr/>
        <p:txBody>
          <a:bodyPr/>
          <a:lstStyle/>
          <a:p>
            <a:r>
              <a:rPr lang="en-GB" altLang="en-US" sz="1200" b="0" dirty="0"/>
              <a:t>Before leaving the room where the symptomatic or confirmed case is held, gloves, gown and eye protection should be removed (in that order) and disposed of as clinical waste. After leaving the area, the face-mask can be removed and disposed of as clinical waste in a suitable receptacle.</a:t>
            </a:r>
          </a:p>
          <a:p>
            <a:r>
              <a:rPr lang="en-GB" altLang="en-US" sz="1200" b="0" dirty="0"/>
              <a:t> </a:t>
            </a:r>
          </a:p>
          <a:p>
            <a:r>
              <a:rPr lang="en-GB" altLang="en-US" sz="1200" b="0" dirty="0"/>
              <a:t>The order of removal of PPE should be as follows:</a:t>
            </a:r>
          </a:p>
          <a:p>
            <a:r>
              <a:rPr lang="en-GB" altLang="en-US" sz="1200" b="0" dirty="0"/>
              <a:t> </a:t>
            </a:r>
          </a:p>
          <a:p>
            <a:pPr lvl="0"/>
            <a:r>
              <a:rPr lang="en-GB" altLang="en-US" sz="1200" b="0" dirty="0"/>
              <a:t>Peel off gloves and dispose in clinical waste;</a:t>
            </a:r>
          </a:p>
          <a:p>
            <a:pPr lvl="0"/>
            <a:r>
              <a:rPr lang="en-GB" altLang="en-US" sz="1200" b="0" dirty="0"/>
              <a:t>Perform hand hygiene, by hand washing or using alcohol gel; </a:t>
            </a:r>
          </a:p>
          <a:p>
            <a:pPr lvl="0"/>
            <a:r>
              <a:rPr lang="en-GB" altLang="en-US" sz="1200" b="0" dirty="0"/>
              <a:t>Remove apron by folding in on itself and place in clinical waste bin;</a:t>
            </a:r>
          </a:p>
          <a:p>
            <a:pPr lvl="0"/>
            <a:r>
              <a:rPr lang="en-GB" altLang="en-US" sz="1200" b="0" dirty="0"/>
              <a:t>Remove goggles/visor only by the headband or sides and dispose in clinical waste;</a:t>
            </a:r>
          </a:p>
          <a:p>
            <a:pPr lvl="0"/>
            <a:r>
              <a:rPr lang="en-GB" altLang="en-US" sz="1200" b="0" dirty="0"/>
              <a:t>Remove fluid repellent surgical face mask from behind and dispose in clinical waste;</a:t>
            </a:r>
          </a:p>
          <a:p>
            <a:pPr lvl="0"/>
            <a:r>
              <a:rPr lang="en-GB" altLang="en-US" sz="1200" b="0" dirty="0"/>
              <a:t>Perform hand hygiene.</a:t>
            </a:r>
          </a:p>
          <a:p>
            <a:r>
              <a:rPr lang="en-GB" altLang="en-US" sz="1200" b="0" dirty="0"/>
              <a:t> </a:t>
            </a:r>
          </a:p>
          <a:p>
            <a:r>
              <a:rPr lang="en-GB" altLang="en-US" sz="1200" b="0" dirty="0"/>
              <a:t>All used PPE must be disposed of as Clinical Waste. Scrupulous hand hygiene is essential to reduce cross contamination. Coronaviruses can be killed by alcohol hand gel and most disinfectants. Handwashing with soap and water is still the best way of cleaning ones hands </a:t>
            </a:r>
            <a:r>
              <a:rPr lang="en-GB" altLang="en-US" sz="1200" b="0" dirty="0">
                <a:solidFill>
                  <a:srgbClr val="92D050"/>
                </a:solidFill>
              </a:rPr>
              <a:t>and protecting against COVID19</a:t>
            </a:r>
            <a:r>
              <a:rPr lang="en-GB" altLang="en-US" sz="1200" b="0" dirty="0"/>
              <a:t>. </a:t>
            </a:r>
            <a:endParaRPr lang="en-GB" sz="1200" dirty="0"/>
          </a:p>
        </p:txBody>
      </p:sp>
    </p:spTree>
    <p:extLst>
      <p:ext uri="{BB962C8B-B14F-4D97-AF65-F5344CB8AC3E}">
        <p14:creationId xmlns:p14="http://schemas.microsoft.com/office/powerpoint/2010/main" val="9958940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94B665-1DF6-43F8-B31E-242B636CCFBA}"/>
              </a:ext>
            </a:extLst>
          </p:cNvPr>
          <p:cNvSpPr>
            <a:spLocks noGrp="1"/>
          </p:cNvSpPr>
          <p:nvPr>
            <p:ph type="title"/>
          </p:nvPr>
        </p:nvSpPr>
        <p:spPr/>
        <p:txBody>
          <a:bodyPr/>
          <a:lstStyle/>
          <a:p>
            <a:r>
              <a:rPr lang="en-GB" dirty="0"/>
              <a:t>Allocating PPE</a:t>
            </a:r>
          </a:p>
        </p:txBody>
      </p:sp>
      <p:sp>
        <p:nvSpPr>
          <p:cNvPr id="3" name="Slide Number Placeholder 2">
            <a:extLst>
              <a:ext uri="{FF2B5EF4-FFF2-40B4-BE49-F238E27FC236}">
                <a16:creationId xmlns:a16="http://schemas.microsoft.com/office/drawing/2014/main" id="{9EC2B969-78FB-4C7C-9254-836F5FBF27FA}"/>
              </a:ext>
            </a:extLst>
          </p:cNvPr>
          <p:cNvSpPr>
            <a:spLocks noGrp="1"/>
          </p:cNvSpPr>
          <p:nvPr>
            <p:ph type="sldNum" sz="quarter" idx="10"/>
          </p:nvPr>
        </p:nvSpPr>
        <p:spPr/>
        <p:txBody>
          <a:bodyPr/>
          <a:lstStyle/>
          <a:p>
            <a:pPr>
              <a:defRPr/>
            </a:pPr>
            <a:fld id="{661D8041-4E39-4A84-A9A5-99292CDEE124}" type="slidenum">
              <a:rPr lang="en-GB" smtClean="0"/>
              <a:pPr>
                <a:defRPr/>
              </a:pPr>
              <a:t>6</a:t>
            </a:fld>
            <a:endParaRPr lang="en-GB" dirty="0"/>
          </a:p>
        </p:txBody>
      </p:sp>
      <p:sp>
        <p:nvSpPr>
          <p:cNvPr id="4" name="Content Placeholder 3">
            <a:extLst>
              <a:ext uri="{FF2B5EF4-FFF2-40B4-BE49-F238E27FC236}">
                <a16:creationId xmlns:a16="http://schemas.microsoft.com/office/drawing/2014/main" id="{AC0F545A-AE98-4A6F-AB1D-2B692E075FEC}"/>
              </a:ext>
            </a:extLst>
          </p:cNvPr>
          <p:cNvSpPr>
            <a:spLocks noGrp="1"/>
          </p:cNvSpPr>
          <p:nvPr>
            <p:ph sz="quarter" idx="11"/>
          </p:nvPr>
        </p:nvSpPr>
        <p:spPr>
          <a:xfrm>
            <a:off x="684000" y="988045"/>
            <a:ext cx="7886699" cy="5347667"/>
          </a:xfrm>
        </p:spPr>
        <p:txBody>
          <a:bodyPr/>
          <a:lstStyle/>
          <a:p>
            <a:pPr lvl="0"/>
            <a:r>
              <a:rPr lang="en-GB" altLang="en-US" sz="1200" b="0" dirty="0"/>
              <a:t>In APs a starter pack of PPE should be ordered for each of our AP sites to ensure access to PPE is available if a resident starts to display COVID-19 symptoms. Stocks of PPE do not need to be stored in OCCs. </a:t>
            </a:r>
          </a:p>
          <a:p>
            <a:pPr lvl="0"/>
            <a:r>
              <a:rPr lang="en-GB" altLang="en-US" sz="1200" b="0" dirty="0"/>
              <a:t>Where there is a requirement for additional PPE, provision should be ordered from the PPE hubs. </a:t>
            </a:r>
          </a:p>
          <a:p>
            <a:pPr lvl="0"/>
            <a:r>
              <a:rPr lang="en-GB" altLang="en-US" sz="1200" b="0" dirty="0"/>
              <a:t>All suspected cases of COVID-19 must be reported to both to public health authorities: </a:t>
            </a:r>
            <a:r>
              <a:rPr lang="en-GB" altLang="en-US" sz="1200" b="0" u="sng" dirty="0">
                <a:hlinkClick r:id="rId2"/>
              </a:rPr>
              <a:t>https://www.gov.uk/health-protection-team and to COVID-19</a:t>
            </a:r>
            <a:r>
              <a:rPr lang="en-GB" altLang="en-US" sz="1200" b="0" dirty="0"/>
              <a:t> central reporting team. </a:t>
            </a:r>
          </a:p>
          <a:p>
            <a:pPr lvl="0"/>
            <a:endParaRPr lang="en-GB" altLang="en-US" dirty="0"/>
          </a:p>
          <a:p>
            <a:pPr lvl="0"/>
            <a:r>
              <a:rPr lang="en-GB" altLang="en-US" sz="1200" b="0" dirty="0"/>
              <a:t>To obtain PPE the site must contact their local regional PPE hub SPOC and provide the following information:</a:t>
            </a:r>
          </a:p>
          <a:p>
            <a:pPr lvl="0"/>
            <a:endParaRPr lang="en-GB" altLang="en-US" sz="1200" b="0" dirty="0"/>
          </a:p>
          <a:p>
            <a:pPr lvl="0"/>
            <a:endParaRPr lang="en-GB" altLang="en-US" sz="1200" b="0" dirty="0"/>
          </a:p>
          <a:p>
            <a:pPr lvl="0"/>
            <a:endParaRPr lang="en-GB" altLang="en-US" sz="1200" b="0" dirty="0"/>
          </a:p>
          <a:p>
            <a:pPr lvl="0"/>
            <a:endParaRPr lang="en-GB" altLang="en-US" sz="1200" b="0" dirty="0"/>
          </a:p>
          <a:p>
            <a:pPr lvl="0"/>
            <a:endParaRPr lang="en-GB" altLang="en-US" sz="1200" b="0" dirty="0"/>
          </a:p>
          <a:p>
            <a:pPr lvl="0"/>
            <a:endParaRPr lang="en-GB" altLang="en-US" sz="1200" b="0" dirty="0"/>
          </a:p>
          <a:p>
            <a:pPr lvl="0"/>
            <a:r>
              <a:rPr lang="en-GB" altLang="en-US" sz="1200" b="0" dirty="0"/>
              <a:t>Sites will arrange their own transport to the Regional PPE Hub for the collection of the PPE </a:t>
            </a:r>
            <a:r>
              <a:rPr lang="en-GB" altLang="en-US" sz="1200" b="0" dirty="0">
                <a:solidFill>
                  <a:srgbClr val="92D050"/>
                </a:solidFill>
              </a:rPr>
              <a:t>and Hygiene products</a:t>
            </a:r>
            <a:r>
              <a:rPr lang="en-GB" altLang="en-US" sz="1200" b="0" dirty="0"/>
              <a:t>.</a:t>
            </a:r>
          </a:p>
          <a:p>
            <a:pPr lvl="0"/>
            <a:r>
              <a:rPr lang="en-GB" altLang="en-US" sz="1200" b="0" dirty="0"/>
              <a:t>For instances where there is an individual with symptoms or a confirmed case, the Regional PPE Hub will meet and provide the incident site’s identified transport with the agreed PPE </a:t>
            </a:r>
            <a:r>
              <a:rPr lang="en-GB" altLang="en-US" sz="1200" b="0" dirty="0">
                <a:solidFill>
                  <a:srgbClr val="92D050"/>
                </a:solidFill>
              </a:rPr>
              <a:t>and Hygiene products</a:t>
            </a:r>
            <a:r>
              <a:rPr lang="en-GB" altLang="en-US" sz="1200" b="0" dirty="0"/>
              <a:t>. </a:t>
            </a:r>
          </a:p>
          <a:p>
            <a:pPr lvl="0"/>
            <a:r>
              <a:rPr lang="en-GB" altLang="en-US" sz="1200" b="0" dirty="0"/>
              <a:t>In the event further stock is required by the incident site, contact should be made directly to the Regional SPOC. If a Regional Stock has levels of provision unable to sustain further periods then Incident Control will make contact with neighbouring Regional SPOCs for support. </a:t>
            </a:r>
          </a:p>
          <a:p>
            <a:pPr lvl="0"/>
            <a:endParaRPr lang="en-GB" altLang="en-US" sz="1200" b="0" dirty="0"/>
          </a:p>
          <a:p>
            <a:pPr lvl="0"/>
            <a:endParaRPr lang="en-GB" altLang="en-US" sz="1200" b="0" dirty="0"/>
          </a:p>
          <a:p>
            <a:endParaRPr lang="en-GB" sz="1200" b="0" dirty="0"/>
          </a:p>
          <a:p>
            <a:endParaRPr lang="en-GB" sz="1200" b="0" dirty="0"/>
          </a:p>
          <a:p>
            <a:endParaRPr lang="en-GB" dirty="0"/>
          </a:p>
        </p:txBody>
      </p:sp>
      <p:graphicFrame>
        <p:nvGraphicFramePr>
          <p:cNvPr id="7" name="Table 6">
            <a:extLst>
              <a:ext uri="{FF2B5EF4-FFF2-40B4-BE49-F238E27FC236}">
                <a16:creationId xmlns:a16="http://schemas.microsoft.com/office/drawing/2014/main" id="{C7B69F44-E9E8-4135-91FE-12C34752EFD4}"/>
              </a:ext>
            </a:extLst>
          </p:cNvPr>
          <p:cNvGraphicFramePr>
            <a:graphicFrameLocks noGrp="1"/>
          </p:cNvGraphicFramePr>
          <p:nvPr>
            <p:extLst>
              <p:ext uri="{D42A27DB-BD31-4B8C-83A1-F6EECF244321}">
                <p14:modId xmlns:p14="http://schemas.microsoft.com/office/powerpoint/2010/main" val="345167154"/>
              </p:ext>
            </p:extLst>
          </p:nvPr>
        </p:nvGraphicFramePr>
        <p:xfrm>
          <a:off x="398257" y="2770713"/>
          <a:ext cx="8311486" cy="1782329"/>
        </p:xfrm>
        <a:graphic>
          <a:graphicData uri="http://schemas.openxmlformats.org/drawingml/2006/table">
            <a:tbl>
              <a:tblPr firstRow="1" firstCol="1" bandRow="1">
                <a:tableStyleId>{5C22544A-7EE6-4342-B048-85BDC9FD1C3A}</a:tableStyleId>
              </a:tblPr>
              <a:tblGrid>
                <a:gridCol w="374239">
                  <a:extLst>
                    <a:ext uri="{9D8B030D-6E8A-4147-A177-3AD203B41FA5}">
                      <a16:colId xmlns:a16="http://schemas.microsoft.com/office/drawing/2014/main" val="3074839657"/>
                    </a:ext>
                  </a:extLst>
                </a:gridCol>
                <a:gridCol w="6012913">
                  <a:extLst>
                    <a:ext uri="{9D8B030D-6E8A-4147-A177-3AD203B41FA5}">
                      <a16:colId xmlns:a16="http://schemas.microsoft.com/office/drawing/2014/main" val="1449919830"/>
                    </a:ext>
                  </a:extLst>
                </a:gridCol>
                <a:gridCol w="1924334">
                  <a:extLst>
                    <a:ext uri="{9D8B030D-6E8A-4147-A177-3AD203B41FA5}">
                      <a16:colId xmlns:a16="http://schemas.microsoft.com/office/drawing/2014/main" val="2916216856"/>
                    </a:ext>
                  </a:extLst>
                </a:gridCol>
              </a:tblGrid>
              <a:tr h="335719">
                <a:tc>
                  <a:txBody>
                    <a:bodyPr/>
                    <a:lstStyle/>
                    <a:p>
                      <a:pPr>
                        <a:lnSpc>
                          <a:spcPct val="107000"/>
                        </a:lnSpc>
                        <a:spcAft>
                          <a:spcPts val="0"/>
                        </a:spcAft>
                      </a:pPr>
                      <a:r>
                        <a:rPr lang="en-GB" sz="1100">
                          <a:effectLst/>
                        </a:rPr>
                        <a:t>1.</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dirty="0">
                          <a:effectLst/>
                        </a:rPr>
                        <a:t>Has a medical assessment been undertaken</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a:effectLst/>
                        </a:rPr>
                        <a:t>Yes</a:t>
                      </a:r>
                    </a:p>
                    <a:p>
                      <a:pPr>
                        <a:lnSpc>
                          <a:spcPct val="107000"/>
                        </a:lnSpc>
                        <a:spcAft>
                          <a:spcPts val="0"/>
                        </a:spcAft>
                      </a:pPr>
                      <a:r>
                        <a:rPr lang="en-GB" sz="1100">
                          <a:effectLst/>
                        </a:rPr>
                        <a:t>No</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88441092"/>
                  </a:ext>
                </a:extLst>
              </a:tr>
              <a:tr h="370285">
                <a:tc>
                  <a:txBody>
                    <a:bodyPr/>
                    <a:lstStyle/>
                    <a:p>
                      <a:pPr>
                        <a:lnSpc>
                          <a:spcPct val="107000"/>
                        </a:lnSpc>
                        <a:spcAft>
                          <a:spcPts val="0"/>
                        </a:spcAft>
                      </a:pPr>
                      <a:r>
                        <a:rPr lang="en-GB" sz="1100">
                          <a:effectLst/>
                        </a:rPr>
                        <a:t>2.</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dirty="0">
                          <a:effectLst/>
                        </a:rPr>
                        <a:t>What were the symptoms displayed</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dirty="0">
                          <a:effectLst/>
                        </a:rPr>
                        <a:t>Fever or Cough or Other</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56568782"/>
                  </a:ext>
                </a:extLst>
              </a:tr>
              <a:tr h="335719">
                <a:tc>
                  <a:txBody>
                    <a:bodyPr/>
                    <a:lstStyle/>
                    <a:p>
                      <a:pPr>
                        <a:lnSpc>
                          <a:spcPct val="107000"/>
                        </a:lnSpc>
                        <a:spcAft>
                          <a:spcPts val="0"/>
                        </a:spcAft>
                      </a:pPr>
                      <a:r>
                        <a:rPr lang="en-GB" sz="1100">
                          <a:effectLst/>
                        </a:rPr>
                        <a:t>3.</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dirty="0">
                          <a:effectLst/>
                        </a:rPr>
                        <a:t>If a resident of an AP are they sharing a room</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a:effectLst/>
                        </a:rPr>
                        <a:t>Yes</a:t>
                      </a:r>
                    </a:p>
                    <a:p>
                      <a:pPr>
                        <a:lnSpc>
                          <a:spcPct val="107000"/>
                        </a:lnSpc>
                        <a:spcAft>
                          <a:spcPts val="0"/>
                        </a:spcAft>
                      </a:pPr>
                      <a:r>
                        <a:rPr lang="en-GB" sz="1100">
                          <a:effectLst/>
                        </a:rPr>
                        <a:t>No</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02944620"/>
                  </a:ext>
                </a:extLst>
              </a:tr>
              <a:tr h="335719">
                <a:tc>
                  <a:txBody>
                    <a:bodyPr/>
                    <a:lstStyle/>
                    <a:p>
                      <a:pPr>
                        <a:lnSpc>
                          <a:spcPct val="107000"/>
                        </a:lnSpc>
                        <a:spcAft>
                          <a:spcPts val="0"/>
                        </a:spcAft>
                      </a:pPr>
                      <a:r>
                        <a:rPr lang="en-GB" sz="1100">
                          <a:effectLst/>
                        </a:rPr>
                        <a:t>4.</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dirty="0">
                          <a:effectLst/>
                        </a:rPr>
                        <a:t>How many staff will be required to wear PPE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19364228"/>
                  </a:ext>
                </a:extLst>
              </a:tr>
              <a:tr h="335719">
                <a:tc>
                  <a:txBody>
                    <a:bodyPr/>
                    <a:lstStyle/>
                    <a:p>
                      <a:pPr>
                        <a:lnSpc>
                          <a:spcPct val="107000"/>
                        </a:lnSpc>
                        <a:spcAft>
                          <a:spcPts val="0"/>
                        </a:spcAft>
                      </a:pPr>
                      <a:r>
                        <a:rPr lang="en-GB" sz="1100">
                          <a:effectLst/>
                        </a:rPr>
                        <a:t>6.</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dirty="0">
                          <a:effectLst/>
                        </a:rPr>
                        <a:t>Is this an initial 72 hour supply or a request beyond PPE supply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dirty="0">
                          <a:effectLst/>
                        </a:rPr>
                        <a:t>Initial 72 hour supply</a:t>
                      </a:r>
                    </a:p>
                    <a:p>
                      <a:pPr>
                        <a:lnSpc>
                          <a:spcPct val="107000"/>
                        </a:lnSpc>
                        <a:spcAft>
                          <a:spcPts val="0"/>
                        </a:spcAft>
                      </a:pPr>
                      <a:r>
                        <a:rPr lang="en-GB" sz="1100" dirty="0">
                          <a:effectLst/>
                        </a:rPr>
                        <a:t>Request beyond PPE supply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43102934"/>
                  </a:ext>
                </a:extLst>
              </a:tr>
            </a:tbl>
          </a:graphicData>
        </a:graphic>
      </p:graphicFrame>
    </p:spTree>
    <p:extLst>
      <p:ext uri="{BB962C8B-B14F-4D97-AF65-F5344CB8AC3E}">
        <p14:creationId xmlns:p14="http://schemas.microsoft.com/office/powerpoint/2010/main" val="15340924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E2700-46A3-405D-959D-E1B6F96704D0}"/>
              </a:ext>
            </a:extLst>
          </p:cNvPr>
          <p:cNvSpPr>
            <a:spLocks noGrp="1"/>
          </p:cNvSpPr>
          <p:nvPr>
            <p:ph type="title"/>
          </p:nvPr>
        </p:nvSpPr>
        <p:spPr/>
        <p:txBody>
          <a:bodyPr/>
          <a:lstStyle/>
          <a:p>
            <a:r>
              <a:rPr lang="en-GB" dirty="0"/>
              <a:t>Hygiene</a:t>
            </a:r>
          </a:p>
        </p:txBody>
      </p:sp>
      <p:sp>
        <p:nvSpPr>
          <p:cNvPr id="3" name="Slide Number Placeholder 2">
            <a:extLst>
              <a:ext uri="{FF2B5EF4-FFF2-40B4-BE49-F238E27FC236}">
                <a16:creationId xmlns:a16="http://schemas.microsoft.com/office/drawing/2014/main" id="{DAF7E78E-71C8-4B6B-89F3-F27782C7A560}"/>
              </a:ext>
            </a:extLst>
          </p:cNvPr>
          <p:cNvSpPr>
            <a:spLocks noGrp="1"/>
          </p:cNvSpPr>
          <p:nvPr>
            <p:ph type="sldNum" sz="quarter" idx="10"/>
          </p:nvPr>
        </p:nvSpPr>
        <p:spPr/>
        <p:txBody>
          <a:bodyPr/>
          <a:lstStyle/>
          <a:p>
            <a:pPr>
              <a:defRPr/>
            </a:pPr>
            <a:fld id="{661D8041-4E39-4A84-A9A5-99292CDEE124}" type="slidenum">
              <a:rPr lang="en-GB" smtClean="0"/>
              <a:pPr>
                <a:defRPr/>
              </a:pPr>
              <a:t>7</a:t>
            </a:fld>
            <a:endParaRPr lang="en-GB" dirty="0"/>
          </a:p>
        </p:txBody>
      </p:sp>
      <p:sp>
        <p:nvSpPr>
          <p:cNvPr id="4" name="Content Placeholder 3">
            <a:extLst>
              <a:ext uri="{FF2B5EF4-FFF2-40B4-BE49-F238E27FC236}">
                <a16:creationId xmlns:a16="http://schemas.microsoft.com/office/drawing/2014/main" id="{96258E15-25FF-437F-BE74-F738864B9347}"/>
              </a:ext>
            </a:extLst>
          </p:cNvPr>
          <p:cNvSpPr>
            <a:spLocks noGrp="1"/>
          </p:cNvSpPr>
          <p:nvPr>
            <p:ph sz="quarter" idx="11"/>
          </p:nvPr>
        </p:nvSpPr>
        <p:spPr>
          <a:xfrm>
            <a:off x="684000" y="1293055"/>
            <a:ext cx="7886699" cy="4577602"/>
          </a:xfrm>
        </p:spPr>
        <p:txBody>
          <a:bodyPr/>
          <a:lstStyle/>
          <a:p>
            <a:r>
              <a:rPr lang="en-GB" altLang="en-US" sz="1200" b="0" dirty="0"/>
              <a:t>All HMPPS business areas must enforce infection control precautions particularly in a closed-residential environment where viruses can spread easily. This includes good basic hand and respiratory hygiene for everyone as well as keeping potentially infectious staff temporarily away from the work environment. Enhanced hygiene practices must be included in site cleaning regimes, focusing on frequently touched surfaces such as handrails, taps and door handles. Following the “Catch it, Bin it, Kill it” advice when sneezing or blowing your nose will reduce the risk of spreading infection.  </a:t>
            </a:r>
          </a:p>
          <a:p>
            <a:r>
              <a:rPr lang="en-GB" altLang="en-US" sz="1200" b="0" u="sng" dirty="0"/>
              <a:t>Hand hygiene</a:t>
            </a:r>
            <a:endParaRPr lang="en-GB" altLang="en-US" sz="1200" b="0" dirty="0"/>
          </a:p>
          <a:p>
            <a:r>
              <a:rPr lang="en-GB" altLang="en-US" sz="1200" b="0" dirty="0"/>
              <a:t>Good hand hygiene includes the routine use and access to water and liquid soap, these should be wall mounted above hand wash sinks where possible. HMPPS workers hands and those of prisoners and residents in approved premises are likely to be superficially soiled (handling keys, contact with the environment e.g. door handles, handrails etc.) and washing these off reduces the chance of contamination.</a:t>
            </a:r>
          </a:p>
          <a:p>
            <a:r>
              <a:rPr lang="en-GB" altLang="en-US" sz="1200" b="0" dirty="0"/>
              <a:t>The minimum standards for sites should reflect general public expectations of cartridge filled, wall mounted liquid soap above hand wash sinks in communal areas where possible.</a:t>
            </a:r>
          </a:p>
          <a:p>
            <a:r>
              <a:rPr lang="en-GB" altLang="en-US" sz="1200" b="0" dirty="0"/>
              <a:t>Staff should be regularly reminded to use their </a:t>
            </a:r>
            <a:r>
              <a:rPr lang="en-GB" altLang="en-US" sz="1200" b="0" u="sng" dirty="0"/>
              <a:t>nearest</a:t>
            </a:r>
            <a:r>
              <a:rPr lang="en-GB" altLang="en-US" sz="1200" b="0" dirty="0"/>
              <a:t> hand washing sink to reduce risk of cross contamination. Sites should ensure prisoners and residents have access to soap and water within their accommodation areas and they are regularly encouraged to wash their hands. </a:t>
            </a:r>
          </a:p>
          <a:p>
            <a:r>
              <a:rPr lang="en-GB" altLang="en-US" sz="1200" b="0" dirty="0"/>
              <a:t>As a further control wall mounted hand sanitiser should be installed within site entrances, prison receptions and visits areas. These should contain alcohol-based hand sanitiser products. Sites are mandated to carry out a risk assessment identifying the strict controls of these items and their appropriate location to prevent misuse. The assessment must also consider potential fire risk of these products.  </a:t>
            </a:r>
          </a:p>
          <a:p>
            <a:endParaRPr lang="en-GB" dirty="0"/>
          </a:p>
        </p:txBody>
      </p:sp>
    </p:spTree>
    <p:extLst>
      <p:ext uri="{BB962C8B-B14F-4D97-AF65-F5344CB8AC3E}">
        <p14:creationId xmlns:p14="http://schemas.microsoft.com/office/powerpoint/2010/main" val="15438605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D7AA7-675A-4EC2-A97B-12EDFAF3547E}"/>
              </a:ext>
            </a:extLst>
          </p:cNvPr>
          <p:cNvSpPr>
            <a:spLocks noGrp="1"/>
          </p:cNvSpPr>
          <p:nvPr>
            <p:ph type="title"/>
          </p:nvPr>
        </p:nvSpPr>
        <p:spPr>
          <a:xfrm>
            <a:off x="684000" y="467999"/>
            <a:ext cx="7740000" cy="568847"/>
          </a:xfrm>
        </p:spPr>
        <p:txBody>
          <a:bodyPr/>
          <a:lstStyle/>
          <a:p>
            <a:r>
              <a:rPr lang="en-GB" dirty="0"/>
              <a:t>Maintaining Hygiene Standards for face to face contact with offenders</a:t>
            </a:r>
          </a:p>
        </p:txBody>
      </p:sp>
      <p:sp>
        <p:nvSpPr>
          <p:cNvPr id="3" name="Slide Number Placeholder 2">
            <a:extLst>
              <a:ext uri="{FF2B5EF4-FFF2-40B4-BE49-F238E27FC236}">
                <a16:creationId xmlns:a16="http://schemas.microsoft.com/office/drawing/2014/main" id="{737B7A2F-D683-41E8-BC56-20905AADDBCB}"/>
              </a:ext>
            </a:extLst>
          </p:cNvPr>
          <p:cNvSpPr>
            <a:spLocks noGrp="1"/>
          </p:cNvSpPr>
          <p:nvPr>
            <p:ph type="sldNum" sz="quarter" idx="10"/>
          </p:nvPr>
        </p:nvSpPr>
        <p:spPr/>
        <p:txBody>
          <a:bodyPr/>
          <a:lstStyle/>
          <a:p>
            <a:pPr>
              <a:defRPr/>
            </a:pPr>
            <a:fld id="{661D8041-4E39-4A84-A9A5-99292CDEE124}" type="slidenum">
              <a:rPr lang="en-GB" smtClean="0"/>
              <a:pPr>
                <a:defRPr/>
              </a:pPr>
              <a:t>8</a:t>
            </a:fld>
            <a:endParaRPr lang="en-GB" dirty="0"/>
          </a:p>
        </p:txBody>
      </p:sp>
      <p:sp>
        <p:nvSpPr>
          <p:cNvPr id="4" name="Content Placeholder 3">
            <a:extLst>
              <a:ext uri="{FF2B5EF4-FFF2-40B4-BE49-F238E27FC236}">
                <a16:creationId xmlns:a16="http://schemas.microsoft.com/office/drawing/2014/main" id="{23121C9C-F41F-4E10-99F0-A4DD48F01FC2}"/>
              </a:ext>
            </a:extLst>
          </p:cNvPr>
          <p:cNvSpPr>
            <a:spLocks noGrp="1"/>
          </p:cNvSpPr>
          <p:nvPr>
            <p:ph sz="quarter" idx="11"/>
          </p:nvPr>
        </p:nvSpPr>
        <p:spPr>
          <a:xfrm>
            <a:off x="684000" y="1036846"/>
            <a:ext cx="7886699" cy="4962378"/>
          </a:xfrm>
        </p:spPr>
        <p:txBody>
          <a:bodyPr/>
          <a:lstStyle/>
          <a:p>
            <a:r>
              <a:rPr lang="en-GB" sz="1200" dirty="0"/>
              <a:t>Offender Contact Centres: </a:t>
            </a:r>
          </a:p>
          <a:p>
            <a:r>
              <a:rPr lang="en-GB" sz="1200" b="0" dirty="0"/>
              <a:t>It is important that HMPPS employees maintain a safe distance from offenders when supervising them face to face and that good hand hygiene is maintained for both offender and employee before and after face to face contact. The following steps should be followed</a:t>
            </a:r>
            <a:endParaRPr lang="en-GB" dirty="0"/>
          </a:p>
          <a:p>
            <a:pPr marL="228600" indent="-228600">
              <a:buFont typeface="+mj-lt"/>
              <a:buAutoNum type="arabicPeriod"/>
            </a:pPr>
            <a:r>
              <a:rPr lang="en-GB" altLang="en-US" sz="1200" b="0" dirty="0"/>
              <a:t>Enquires about an offender’s health should be made before inviting them to an offender contact site. Face to face contact should be avoided if they describe themselves as having any of the recognised COVID-19 symptoms</a:t>
            </a:r>
            <a:r>
              <a:rPr lang="en-GB" altLang="en-US" sz="1200" b="0" dirty="0">
                <a:solidFill>
                  <a:srgbClr val="FF0000"/>
                </a:solidFill>
              </a:rPr>
              <a:t>. </a:t>
            </a:r>
            <a:r>
              <a:rPr lang="en-GB" altLang="en-US" sz="1200" b="0" dirty="0"/>
              <a:t>Offenders should be seen in offender contact centres on a rota to minimise the number of offenders visiting a site at any one time</a:t>
            </a:r>
          </a:p>
          <a:p>
            <a:pPr marL="228600" indent="-228600">
              <a:buFont typeface="+mj-lt"/>
              <a:buAutoNum type="arabicPeriod"/>
            </a:pPr>
            <a:r>
              <a:rPr lang="en-GB" altLang="en-US" sz="1200" b="0" dirty="0"/>
              <a:t>Offenders should be instructed to keep a distance of 2m from others whilst in the waiting area.</a:t>
            </a:r>
            <a:r>
              <a:rPr lang="en-GB" altLang="en-US" sz="1200" b="0" dirty="0">
                <a:solidFill>
                  <a:srgbClr val="FF0000"/>
                </a:solidFill>
              </a:rPr>
              <a:t> </a:t>
            </a:r>
            <a:r>
              <a:rPr lang="en-GB" altLang="en-US" sz="1200" b="0" dirty="0"/>
              <a:t>If facilities at a reporting centre do not permit a distance of 2m to be maintained then face to face reporting should not take place. </a:t>
            </a:r>
          </a:p>
          <a:p>
            <a:pPr marL="228600" indent="-228600">
              <a:buFont typeface="+mj-lt"/>
              <a:buAutoNum type="arabicPeriod"/>
            </a:pPr>
            <a:r>
              <a:rPr lang="en-GB" altLang="en-US" sz="1200" b="0" dirty="0"/>
              <a:t>Offenders that display any of the recognised symptoms of COVID-19 should not be seen face to face. Other methods of remote supervision should be used instead</a:t>
            </a:r>
          </a:p>
          <a:p>
            <a:pPr marL="228600" indent="-228600">
              <a:buFont typeface="+mj-lt"/>
              <a:buAutoNum type="arabicPeriod"/>
            </a:pPr>
            <a:r>
              <a:rPr lang="en-GB" altLang="en-US" sz="1200" b="0" dirty="0"/>
              <a:t>Upon arrival offenders should be directed to wash their hands. </a:t>
            </a:r>
          </a:p>
          <a:p>
            <a:pPr marL="228600" indent="-228600">
              <a:buFont typeface="+mj-lt"/>
              <a:buAutoNum type="arabicPeriod"/>
            </a:pPr>
            <a:r>
              <a:rPr lang="en-GB" altLang="en-US" sz="1200" b="0" dirty="0"/>
              <a:t>No physical contact [e.g., handshaking] with offenders</a:t>
            </a:r>
          </a:p>
          <a:p>
            <a:pPr marL="228600" indent="-228600">
              <a:buFont typeface="+mj-lt"/>
              <a:buAutoNum type="arabicPeriod"/>
            </a:pPr>
            <a:r>
              <a:rPr lang="en-GB" altLang="en-US" sz="1200" b="0" dirty="0"/>
              <a:t>Transporting an offender to an interview room should only be done when both the offender and the offender manager have washed their hands</a:t>
            </a:r>
          </a:p>
          <a:p>
            <a:pPr marL="228600" indent="-228600">
              <a:buFont typeface="+mj-lt"/>
              <a:buAutoNum type="arabicPeriod"/>
            </a:pPr>
            <a:r>
              <a:rPr lang="en-GB" altLang="en-US" sz="1200" b="0" dirty="0"/>
              <a:t>Where possible, interview offenders in rooms with adequate ventilation and maintain the 2m distance</a:t>
            </a:r>
          </a:p>
          <a:p>
            <a:pPr marL="228600" indent="-228600">
              <a:buFont typeface="+mj-lt"/>
              <a:buAutoNum type="arabicPeriod"/>
            </a:pPr>
            <a:r>
              <a:rPr lang="en-GB" altLang="en-US" sz="1200" b="0" dirty="0"/>
              <a:t>Wipe down surfaces in interview rooms after each supervision session</a:t>
            </a:r>
          </a:p>
          <a:p>
            <a:pPr marL="228600" indent="-228600">
              <a:buFont typeface="+mj-lt"/>
              <a:buAutoNum type="arabicPeriod"/>
            </a:pPr>
            <a:r>
              <a:rPr lang="en-GB" altLang="en-US" sz="1200" b="0" dirty="0"/>
              <a:t>Direct offenders to wash their hands upon leaving the site</a:t>
            </a:r>
          </a:p>
          <a:p>
            <a:pPr marL="228600" indent="-228600">
              <a:buFont typeface="+mj-lt"/>
              <a:buAutoNum type="arabicPeriod"/>
            </a:pPr>
            <a:r>
              <a:rPr lang="en-GB" altLang="en-US" sz="1200" b="0" dirty="0"/>
              <a:t>Offender Managers should wash their hands after each offender supervision</a:t>
            </a:r>
          </a:p>
          <a:p>
            <a:pPr marL="228600" indent="-228600">
              <a:buFont typeface="+mj-lt"/>
              <a:buAutoNum type="arabicPeriod"/>
            </a:pPr>
            <a:r>
              <a:rPr lang="en-GB" altLang="en-US" sz="1200" b="0" dirty="0"/>
              <a:t>Offenders who are symptomatic or have been diagnosed as having COVID-19 should not be supervised face to face. </a:t>
            </a:r>
            <a:endParaRPr lang="en-GB" altLang="en-US" b="0" dirty="0"/>
          </a:p>
          <a:p>
            <a:endParaRPr lang="en-GB" dirty="0"/>
          </a:p>
        </p:txBody>
      </p:sp>
    </p:spTree>
    <p:extLst>
      <p:ext uri="{BB962C8B-B14F-4D97-AF65-F5344CB8AC3E}">
        <p14:creationId xmlns:p14="http://schemas.microsoft.com/office/powerpoint/2010/main" val="2205196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D7AA7-675A-4EC2-A97B-12EDFAF3547E}"/>
              </a:ext>
            </a:extLst>
          </p:cNvPr>
          <p:cNvSpPr>
            <a:spLocks noGrp="1"/>
          </p:cNvSpPr>
          <p:nvPr>
            <p:ph type="title"/>
          </p:nvPr>
        </p:nvSpPr>
        <p:spPr>
          <a:xfrm>
            <a:off x="684000" y="467999"/>
            <a:ext cx="7740000" cy="568847"/>
          </a:xfrm>
        </p:spPr>
        <p:txBody>
          <a:bodyPr/>
          <a:lstStyle/>
          <a:p>
            <a:r>
              <a:rPr lang="en-GB" dirty="0"/>
              <a:t>Maintaining Hygiene Standards for face to face contact with offenders</a:t>
            </a:r>
          </a:p>
        </p:txBody>
      </p:sp>
      <p:sp>
        <p:nvSpPr>
          <p:cNvPr id="3" name="Slide Number Placeholder 2">
            <a:extLst>
              <a:ext uri="{FF2B5EF4-FFF2-40B4-BE49-F238E27FC236}">
                <a16:creationId xmlns:a16="http://schemas.microsoft.com/office/drawing/2014/main" id="{737B7A2F-D683-41E8-BC56-20905AADDBCB}"/>
              </a:ext>
            </a:extLst>
          </p:cNvPr>
          <p:cNvSpPr>
            <a:spLocks noGrp="1"/>
          </p:cNvSpPr>
          <p:nvPr>
            <p:ph type="sldNum" sz="quarter" idx="10"/>
          </p:nvPr>
        </p:nvSpPr>
        <p:spPr/>
        <p:txBody>
          <a:bodyPr/>
          <a:lstStyle/>
          <a:p>
            <a:pPr>
              <a:defRPr/>
            </a:pPr>
            <a:fld id="{661D8041-4E39-4A84-A9A5-99292CDEE124}" type="slidenum">
              <a:rPr lang="en-GB" smtClean="0"/>
              <a:pPr>
                <a:defRPr/>
              </a:pPr>
              <a:t>9</a:t>
            </a:fld>
            <a:endParaRPr lang="en-GB" dirty="0"/>
          </a:p>
        </p:txBody>
      </p:sp>
      <p:sp>
        <p:nvSpPr>
          <p:cNvPr id="4" name="Content Placeholder 3">
            <a:extLst>
              <a:ext uri="{FF2B5EF4-FFF2-40B4-BE49-F238E27FC236}">
                <a16:creationId xmlns:a16="http://schemas.microsoft.com/office/drawing/2014/main" id="{23121C9C-F41F-4E10-99F0-A4DD48F01FC2}"/>
              </a:ext>
            </a:extLst>
          </p:cNvPr>
          <p:cNvSpPr>
            <a:spLocks noGrp="1"/>
          </p:cNvSpPr>
          <p:nvPr>
            <p:ph sz="quarter" idx="11"/>
          </p:nvPr>
        </p:nvSpPr>
        <p:spPr>
          <a:xfrm>
            <a:off x="684000" y="1153639"/>
            <a:ext cx="7886699" cy="4833200"/>
          </a:xfrm>
        </p:spPr>
        <p:txBody>
          <a:bodyPr/>
          <a:lstStyle/>
          <a:p>
            <a:r>
              <a:rPr lang="en-GB" sz="1100" dirty="0"/>
              <a:t>Door Step Visits: </a:t>
            </a:r>
          </a:p>
          <a:p>
            <a:r>
              <a:rPr lang="en-GB" sz="1100" b="0" dirty="0"/>
              <a:t>It is important that HMPPS employees maintain a safe distance from offenders when supervising them face to face during doorstep visits. Door step visits should be reserved for those exceptional cases in the probation system that pose significant risk to public safety and require face to face contact. Door step visits should be avoided with offenders with known COVID-19 related symptoms. When carrying out a door step visit:</a:t>
            </a:r>
            <a:endParaRPr lang="en-GB" sz="1200" dirty="0"/>
          </a:p>
          <a:p>
            <a:pPr marL="228600" indent="-228600">
              <a:buFont typeface="+mj-lt"/>
              <a:buAutoNum type="arabicPeriod"/>
            </a:pPr>
            <a:r>
              <a:rPr lang="en-GB" altLang="en-US" sz="1100" b="0" dirty="0"/>
              <a:t>Public transport should be avoided where possible. If used, employees should maintain effective personal hand hygiene and be provided with alcohol hand sanitiser gel.</a:t>
            </a:r>
          </a:p>
          <a:p>
            <a:pPr marL="228600" indent="-228600">
              <a:buFont typeface="+mj-lt"/>
              <a:buAutoNum type="arabicPeriod"/>
            </a:pPr>
            <a:r>
              <a:rPr lang="en-GB" altLang="en-US" sz="1100" b="0" dirty="0"/>
              <a:t>The use of personal vehicles is permitted but existing guidelines and restrictions apply. Employees should park some distance from the offender’s residence so vehicle registration numbers aren’t visible to the offender</a:t>
            </a:r>
          </a:p>
          <a:p>
            <a:pPr marL="228600" indent="-228600">
              <a:buFont typeface="+mj-lt"/>
              <a:buAutoNum type="arabicPeriod"/>
            </a:pPr>
            <a:r>
              <a:rPr lang="en-GB" altLang="en-US" sz="1100" b="0" dirty="0"/>
              <a:t>Hire cars and pool cars should be used, where possible, to travel to and from door step visits. Before using a hire car or pool car effective hand hygiene practice should be carried out and employees should refrain from touching their face with their hands. </a:t>
            </a:r>
          </a:p>
          <a:p>
            <a:pPr marL="228600" indent="-228600">
              <a:buFont typeface="+mj-lt"/>
              <a:buAutoNum type="arabicPeriod"/>
            </a:pPr>
            <a:r>
              <a:rPr lang="en-GB" altLang="en-US" sz="1100" b="0" dirty="0"/>
              <a:t>Upon returning from a doorstep visit, and after leaving the vehicle, effective hand hygiene practice should be carried out. The steering wheel, gear stick, hand break, door handle, and any other surface that might have been touched during the driving of the car should be wiped down with suitable cleaning materials [which can include soap and water]. </a:t>
            </a:r>
          </a:p>
          <a:p>
            <a:pPr marL="228600" indent="-228600">
              <a:buFont typeface="+mj-lt"/>
              <a:buAutoNum type="arabicPeriod"/>
            </a:pPr>
            <a:r>
              <a:rPr lang="en-GB" altLang="en-US" sz="1100" b="0" dirty="0"/>
              <a:t>Alcohol wipes should be used to wipe down keys before use.</a:t>
            </a:r>
          </a:p>
          <a:p>
            <a:pPr marL="228600" indent="-228600">
              <a:buFont typeface="+mj-lt"/>
              <a:buAutoNum type="arabicPeriod"/>
            </a:pPr>
            <a:r>
              <a:rPr lang="en-GB" altLang="en-US" sz="1100" b="0" dirty="0"/>
              <a:t>Upon arriving at an offenders doorstep and after ringing the doorbell or knocking on the door the offender manager should step back from the door way to maintain a 2m distance </a:t>
            </a:r>
          </a:p>
          <a:p>
            <a:pPr marL="228600" indent="-228600">
              <a:buFont typeface="+mj-lt"/>
              <a:buAutoNum type="arabicPeriod"/>
            </a:pPr>
            <a:r>
              <a:rPr lang="en-GB" altLang="en-US" sz="1100" b="0" dirty="0"/>
              <a:t>When visiting an offender who resides in a multioccupancy property [such as a flat or apartment block], avoid where possible touching communal items such as handrails and buttons to lifts. Maintain effective hand hygiene at all times. </a:t>
            </a:r>
          </a:p>
          <a:p>
            <a:pPr marL="228600" indent="-228600">
              <a:buFont typeface="+mj-lt"/>
              <a:buAutoNum type="arabicPeriod"/>
            </a:pPr>
            <a:r>
              <a:rPr lang="en-GB" altLang="en-US" sz="1100" b="0" dirty="0"/>
              <a:t>Upon arrival at the offender’s residence, if that offender demonstrates any symptoms of COVID-19, the employee should terminate the doorstep visit, instruct the offender to self-isolate and report the case via their divisional SPOC. Future contact with said offender should be carried our remotely. </a:t>
            </a:r>
            <a:endParaRPr lang="en-GB" altLang="en-US" sz="1200" b="0" dirty="0"/>
          </a:p>
          <a:p>
            <a:endParaRPr lang="en-GB" dirty="0"/>
          </a:p>
        </p:txBody>
      </p:sp>
    </p:spTree>
    <p:extLst>
      <p:ext uri="{BB962C8B-B14F-4D97-AF65-F5344CB8AC3E}">
        <p14:creationId xmlns:p14="http://schemas.microsoft.com/office/powerpoint/2010/main" val="417054530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J PowerPoint presentation template - multiple covers (150dpi).potx [Read-Only]" id="{BFD86FDD-9975-4F02-833B-BA6ACD73DAA9}" vid="{248DF2F4-CE10-4375-9911-1852627D51C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54ADE4880E01841A5B9F88E95BBE4DB" ma:contentTypeVersion="11" ma:contentTypeDescription="Create a new document." ma:contentTypeScope="" ma:versionID="dee4987173e014f16cd7e18641133714">
  <xsd:schema xmlns:xsd="http://www.w3.org/2001/XMLSchema" xmlns:xs="http://www.w3.org/2001/XMLSchema" xmlns:p="http://schemas.microsoft.com/office/2006/metadata/properties" xmlns:ns3="3a5d3405-0be8-4fbc-a0bb-d9a953026449" xmlns:ns4="7898588b-6dcf-48a5-8d8f-6167c83829a1" targetNamespace="http://schemas.microsoft.com/office/2006/metadata/properties" ma:root="true" ma:fieldsID="818bc5304243c03b95b3b48f6f643d3f" ns3:_="" ns4:_="">
    <xsd:import namespace="3a5d3405-0be8-4fbc-a0bb-d9a953026449"/>
    <xsd:import namespace="7898588b-6dcf-48a5-8d8f-6167c83829a1"/>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a5d3405-0be8-4fbc-a0bb-d9a95302644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898588b-6dcf-48a5-8d8f-6167c83829a1"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B4F43FA-126E-49C8-90D4-5CA6E845BA74}">
  <ds:schemaRefs>
    <ds:schemaRef ds:uri="http://schemas.microsoft.com/sharepoint/v3/contenttype/forms"/>
  </ds:schemaRefs>
</ds:datastoreItem>
</file>

<file path=customXml/itemProps2.xml><?xml version="1.0" encoding="utf-8"?>
<ds:datastoreItem xmlns:ds="http://schemas.openxmlformats.org/officeDocument/2006/customXml" ds:itemID="{93FB325C-6BAD-4229-911C-36B155F5C7CA}">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3a5d3405-0be8-4fbc-a0bb-d9a953026449"/>
    <ds:schemaRef ds:uri="http://purl.org/dc/elements/1.1/"/>
    <ds:schemaRef ds:uri="http://schemas.microsoft.com/office/2006/metadata/properties"/>
    <ds:schemaRef ds:uri="7898588b-6dcf-48a5-8d8f-6167c83829a1"/>
    <ds:schemaRef ds:uri="http://www.w3.org/XML/1998/namespace"/>
    <ds:schemaRef ds:uri="http://purl.org/dc/dcmitype/"/>
  </ds:schemaRefs>
</ds:datastoreItem>
</file>

<file path=customXml/itemProps3.xml><?xml version="1.0" encoding="utf-8"?>
<ds:datastoreItem xmlns:ds="http://schemas.openxmlformats.org/officeDocument/2006/customXml" ds:itemID="{03998715-142A-44E9-BC40-884EDC3236D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a5d3405-0be8-4fbc-a0bb-d9a953026449"/>
    <ds:schemaRef ds:uri="7898588b-6dcf-48a5-8d8f-6167c83829a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MoJ PowerPoint presentation template - 2 covers (150dpi)</Template>
  <TotalTime>13029</TotalTime>
  <Words>2114</Words>
  <Application>Microsoft Office PowerPoint</Application>
  <PresentationFormat>On-screen Show (4:3)</PresentationFormat>
  <Paragraphs>153</Paragraphs>
  <Slides>15</Slides>
  <Notes>1</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22" baseType="lpstr">
      <vt:lpstr>Arial</vt:lpstr>
      <vt:lpstr>Calibri</vt:lpstr>
      <vt:lpstr>Courier New</vt:lpstr>
      <vt:lpstr>Times New Roman</vt:lpstr>
      <vt:lpstr>Wingdings</vt:lpstr>
      <vt:lpstr>Office Theme</vt:lpstr>
      <vt:lpstr>Document</vt:lpstr>
      <vt:lpstr>HMPPS – Probation  Personal Protective Equipment [PPE]</vt:lpstr>
      <vt:lpstr>Introduction</vt:lpstr>
      <vt:lpstr>Summary of Key Points</vt:lpstr>
      <vt:lpstr>Type and Use of PPE</vt:lpstr>
      <vt:lpstr>Removal of PPE</vt:lpstr>
      <vt:lpstr>Allocating PPE</vt:lpstr>
      <vt:lpstr>Hygiene</vt:lpstr>
      <vt:lpstr>Maintaining Hygiene Standards for face to face contact with offenders</vt:lpstr>
      <vt:lpstr>Maintaining Hygiene Standards for face to face contact with offenders</vt:lpstr>
      <vt:lpstr>Annex A: Site details for PPE Hubs</vt:lpstr>
      <vt:lpstr>Annex B Specific AP Guidance    Standard Operating Procedures - Room Tasks Non Symptomatic and Shielding Residents – Social Distancing </vt:lpstr>
      <vt:lpstr>Annex B Specific Approved Premises Guidance  Standard Operating Procedures – Room Tasks Symptomatic Residents – Social Distancing     </vt:lpstr>
      <vt:lpstr>Annex B Specific Approved Premises Guidance   Standard Operating Procedures Use of Personal Protective Equipment (PPE) – No Social Distancing </vt:lpstr>
      <vt:lpstr>Annex C – 7 Day AP PPE pack</vt:lpstr>
      <vt:lpstr>Annex D – Guidance for cleaning goggles</vt:lpstr>
    </vt:vector>
  </TitlesOfParts>
  <Manager>Ministry of Justice</Manager>
  <Company>MOJ</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[add subtitle]</dc:subject>
  <dc:creator>Gray, Robin</dc:creator>
  <cp:keywords>[add key words]</cp:keywords>
  <cp:lastModifiedBy>Barrow, Ian</cp:lastModifiedBy>
  <cp:revision>297</cp:revision>
  <cp:lastPrinted>2020-02-24T09:49:32Z</cp:lastPrinted>
  <dcterms:created xsi:type="dcterms:W3CDTF">2017-05-10T07:48:09Z</dcterms:created>
  <dcterms:modified xsi:type="dcterms:W3CDTF">2020-04-21T12:24:26Z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0x010100B54ADE4880E01841A5B9F88E95BBE4DB</vt:lpwstr>
  </property>
</Properties>
</file>